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648" r:id="rId4"/>
  </p:sldMasterIdLst>
  <p:notesMasterIdLst>
    <p:notesMasterId r:id="rId20"/>
  </p:notesMasterIdLst>
  <p:handoutMasterIdLst>
    <p:handoutMasterId r:id="rId21"/>
  </p:handoutMasterIdLst>
  <p:sldIdLst>
    <p:sldId id="256" r:id="rId5"/>
    <p:sldId id="257" r:id="rId6"/>
    <p:sldId id="258" r:id="rId7"/>
    <p:sldId id="263" r:id="rId8"/>
    <p:sldId id="262" r:id="rId9"/>
    <p:sldId id="261" r:id="rId10"/>
    <p:sldId id="264" r:id="rId11"/>
    <p:sldId id="265" r:id="rId12"/>
    <p:sldId id="270" r:id="rId13"/>
    <p:sldId id="272" r:id="rId14"/>
    <p:sldId id="260" r:id="rId15"/>
    <p:sldId id="266" r:id="rId16"/>
    <p:sldId id="269" r:id="rId17"/>
    <p:sldId id="259" r:id="rId18"/>
    <p:sldId id="2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65" autoAdjust="0"/>
    <p:restoredTop sz="90655" autoAdjust="0"/>
  </p:normalViewPr>
  <p:slideViewPr>
    <p:cSldViewPr snapToGrid="0">
      <p:cViewPr varScale="1">
        <p:scale>
          <a:sx n="66" d="100"/>
          <a:sy n="66" d="100"/>
        </p:scale>
        <p:origin x="726" y="60"/>
      </p:cViewPr>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p:cViewPr>
        <p:scale>
          <a:sx n="1" d="2"/>
          <a:sy n="1" d="2"/>
        </p:scale>
        <p:origin x="3403" y="48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image" Target="../media/image22.png"/><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8915E-DC14-41D6-9BB5-F49E1C265163}"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en-US"/>
        </a:p>
      </dgm:t>
    </dgm:pt>
    <dgm:pt modelId="{73D947E0-108F-4D20-A71E-3CF329F97212}">
      <dgm:prSet phldr="0" custT="1"/>
      <dgm:spPr/>
      <dgm:t>
        <a:bodyPr/>
        <a:lstStyle/>
        <a:p>
          <a:pPr marL="0" indent="0" algn="ctr" defTabSz="914400" rtl="0" eaLnBrk="1" latinLnBrk="0" hangingPunct="1">
            <a:lnSpc>
              <a:spcPct val="90000"/>
            </a:lnSpc>
            <a:spcBef>
              <a:spcPts val="1000"/>
            </a:spcBef>
            <a:buFont typeface="Arial" panose="020B0604020202020204" pitchFamily="34" charset="0"/>
            <a:buNone/>
          </a:pPr>
          <a:r>
            <a:rPr lang="en-US" sz="1600" kern="1200" spc="150" baseline="0" dirty="0">
              <a:latin typeface="+mn-lt"/>
              <a:ea typeface="+mj-ea"/>
              <a:cs typeface="+mj-cs"/>
            </a:rPr>
            <a:t>CPU</a:t>
          </a:r>
        </a:p>
      </dgm:t>
    </dgm:pt>
    <dgm:pt modelId="{AE813459-65AB-4FA9-B717-330DDA6DFA4E}" type="sibTrans" cxnId="{A0077D09-C12C-46D0-8DF7-194B6911362A}">
      <dgm:prSet/>
      <dgm:spPr/>
      <dgm:t>
        <a:bodyPr/>
        <a:lstStyle/>
        <a:p>
          <a:endParaRPr lang="en-US">
            <a:latin typeface="+mn-lt"/>
          </a:endParaRPr>
        </a:p>
      </dgm:t>
    </dgm:pt>
    <dgm:pt modelId="{9D249532-A24D-4D8F-848A-9F42F2E486C9}" type="parTrans" cxnId="{A0077D09-C12C-46D0-8DF7-194B6911362A}">
      <dgm:prSet/>
      <dgm:spPr/>
      <dgm:t>
        <a:bodyPr/>
        <a:lstStyle/>
        <a:p>
          <a:endParaRPr lang="en-US">
            <a:latin typeface="+mn-lt"/>
          </a:endParaRPr>
        </a:p>
      </dgm:t>
    </dgm:pt>
    <dgm:pt modelId="{96B41DA6-11CF-49D2-B531-197FE7DD6064}">
      <dgm:prSet/>
      <dgm:spPr/>
      <dgm:t>
        <a:bodyPr/>
        <a:lstStyle/>
        <a:p>
          <a:r>
            <a:rPr lang="en-US" dirty="0"/>
            <a:t>Monitors</a:t>
          </a:r>
        </a:p>
      </dgm:t>
    </dgm:pt>
    <dgm:pt modelId="{9A9E6E9C-F9AE-4590-8587-57DBA033332F}" type="sibTrans" cxnId="{EDB8F652-A9B6-404C-BC6C-75D561B4D83B}">
      <dgm:prSet/>
      <dgm:spPr/>
      <dgm:t>
        <a:bodyPr/>
        <a:lstStyle/>
        <a:p>
          <a:endParaRPr lang="en-US"/>
        </a:p>
      </dgm:t>
    </dgm:pt>
    <dgm:pt modelId="{B459DEE0-98A9-4B08-AE7E-2CCFE6387DC5}" type="parTrans" cxnId="{EDB8F652-A9B6-404C-BC6C-75D561B4D83B}">
      <dgm:prSet/>
      <dgm:spPr/>
      <dgm:t>
        <a:bodyPr/>
        <a:lstStyle/>
        <a:p>
          <a:endParaRPr lang="en-US"/>
        </a:p>
      </dgm:t>
    </dgm:pt>
    <dgm:pt modelId="{D000774E-1179-4D16-B3EF-87179B1DF3EA}">
      <dgm:prSet/>
      <dgm:spPr/>
      <dgm:t>
        <a:bodyPr/>
        <a:lstStyle/>
        <a:p>
          <a:r>
            <a:rPr lang="en-US" dirty="0"/>
            <a:t>Wires</a:t>
          </a:r>
        </a:p>
      </dgm:t>
    </dgm:pt>
    <dgm:pt modelId="{E93EC896-BC02-4F2C-82AA-34083CE68C3C}" type="sibTrans" cxnId="{84E50BEA-7DF6-4F6C-981F-479DF94B0E58}">
      <dgm:prSet/>
      <dgm:spPr/>
      <dgm:t>
        <a:bodyPr/>
        <a:lstStyle/>
        <a:p>
          <a:endParaRPr lang="en-US"/>
        </a:p>
      </dgm:t>
    </dgm:pt>
    <dgm:pt modelId="{809FE7F0-9E8D-4C35-9983-3C152C19CC3D}" type="parTrans" cxnId="{84E50BEA-7DF6-4F6C-981F-479DF94B0E58}">
      <dgm:prSet/>
      <dgm:spPr/>
      <dgm:t>
        <a:bodyPr/>
        <a:lstStyle/>
        <a:p>
          <a:endParaRPr lang="en-US"/>
        </a:p>
      </dgm:t>
    </dgm:pt>
    <dgm:pt modelId="{18623C20-0127-4755-BEC8-2A0AF1AAD0BA}">
      <dgm:prSet/>
      <dgm:spPr/>
      <dgm:t>
        <a:bodyPr/>
        <a:lstStyle/>
        <a:p>
          <a:r>
            <a:rPr lang="en-US" dirty="0"/>
            <a:t>Room Names</a:t>
          </a:r>
        </a:p>
      </dgm:t>
    </dgm:pt>
    <dgm:pt modelId="{E7542D31-CD5A-452D-BC2D-80D875ABDBFA}" type="sibTrans" cxnId="{5E4C5439-F92A-4899-9735-58A0AD05F09C}">
      <dgm:prSet/>
      <dgm:spPr/>
      <dgm:t>
        <a:bodyPr/>
        <a:lstStyle/>
        <a:p>
          <a:endParaRPr lang="en-US"/>
        </a:p>
      </dgm:t>
    </dgm:pt>
    <dgm:pt modelId="{A5466CB2-C7DD-49AD-A0C6-663A1946B716}" type="parTrans" cxnId="{5E4C5439-F92A-4899-9735-58A0AD05F09C}">
      <dgm:prSet/>
      <dgm:spPr/>
      <dgm:t>
        <a:bodyPr/>
        <a:lstStyle/>
        <a:p>
          <a:endParaRPr lang="en-US"/>
        </a:p>
      </dgm:t>
    </dgm:pt>
    <dgm:pt modelId="{B1AFA1AF-0FF8-45B3-A6D0-0E255A2F637D}">
      <dgm:prSet phldr="0" custT="1"/>
      <dgm:spPr/>
      <dgm:t>
        <a:bodyPr/>
        <a:lstStyle/>
        <a:p>
          <a:pPr marL="0"/>
          <a:r>
            <a:rPr lang="en-US" sz="1600" kern="1200" spc="150" baseline="0" dirty="0">
              <a:latin typeface="+mn-lt"/>
              <a:ea typeface="+mn-ea"/>
              <a:cs typeface="+mn-cs"/>
            </a:rPr>
            <a:t>Gym Items</a:t>
          </a:r>
        </a:p>
      </dgm:t>
    </dgm:pt>
    <dgm:pt modelId="{88649F7A-400B-4056-965D-C9AC0B3AD942}" type="sibTrans" cxnId="{F28D7702-2FC3-49BD-BB13-C989E5EE622A}">
      <dgm:prSet/>
      <dgm:spPr/>
      <dgm:t>
        <a:bodyPr/>
        <a:lstStyle/>
        <a:p>
          <a:endParaRPr lang="en-US">
            <a:latin typeface="+mn-lt"/>
          </a:endParaRPr>
        </a:p>
      </dgm:t>
    </dgm:pt>
    <dgm:pt modelId="{10C68AF5-481C-45AA-A216-8BBBB04515B9}" type="parTrans" cxnId="{F28D7702-2FC3-49BD-BB13-C989E5EE622A}">
      <dgm:prSet/>
      <dgm:spPr/>
      <dgm:t>
        <a:bodyPr/>
        <a:lstStyle/>
        <a:p>
          <a:endParaRPr lang="en-US">
            <a:latin typeface="+mn-lt"/>
          </a:endParaRPr>
        </a:p>
      </dgm:t>
    </dgm:pt>
    <dgm:pt modelId="{E9682B4F-0217-4B50-923E-C104AA24290F}">
      <dgm:prSet phldr="0" custT="1"/>
      <dgm:spPr/>
      <dgm:t>
        <a:bodyPr/>
        <a:lstStyle/>
        <a:p>
          <a:pPr marL="0" lvl="0" indent="0" algn="ctr" defTabSz="889000">
            <a:lnSpc>
              <a:spcPct val="90000"/>
            </a:lnSpc>
            <a:spcBef>
              <a:spcPct val="0"/>
            </a:spcBef>
            <a:spcAft>
              <a:spcPct val="35000"/>
            </a:spcAft>
            <a:buNone/>
          </a:pPr>
          <a:r>
            <a:rPr lang="en-US" sz="1600" kern="1200" spc="150" baseline="0" dirty="0">
              <a:latin typeface="+mn-lt"/>
              <a:ea typeface="+mn-ea"/>
              <a:cs typeface="+mn-cs"/>
            </a:rPr>
            <a:t>Chairs</a:t>
          </a:r>
        </a:p>
      </dgm:t>
    </dgm:pt>
    <dgm:pt modelId="{B8632E42-D7EB-4C31-877E-6F1B2801851A}" type="sibTrans" cxnId="{6C23D0C9-74B2-4C8B-AB2F-A03B3B0EBE56}">
      <dgm:prSet/>
      <dgm:spPr/>
      <dgm:t>
        <a:bodyPr/>
        <a:lstStyle/>
        <a:p>
          <a:endParaRPr lang="en-US">
            <a:latin typeface="+mn-lt"/>
          </a:endParaRPr>
        </a:p>
      </dgm:t>
    </dgm:pt>
    <dgm:pt modelId="{E0F6C4AF-9BBB-4698-91D7-F9AE3EACBD5D}" type="parTrans" cxnId="{6C23D0C9-74B2-4C8B-AB2F-A03B3B0EBE56}">
      <dgm:prSet/>
      <dgm:spPr/>
      <dgm:t>
        <a:bodyPr/>
        <a:lstStyle/>
        <a:p>
          <a:endParaRPr lang="en-US">
            <a:latin typeface="+mn-lt"/>
          </a:endParaRPr>
        </a:p>
      </dgm:t>
    </dgm:pt>
    <dgm:pt modelId="{4F85505A-81B6-4FDA-A144-900B71DAD946}">
      <dgm:prSet phldr="0" custT="1"/>
      <dgm:spPr/>
      <dgm:t>
        <a:bodyPr/>
        <a:lstStyle/>
        <a:p>
          <a:pPr marL="0"/>
          <a:r>
            <a:rPr lang="en-US" sz="1600" kern="1200" spc="150" baseline="0" dirty="0">
              <a:latin typeface="+mn-lt"/>
              <a:ea typeface="+mn-ea"/>
              <a:cs typeface="+mn-cs"/>
            </a:rPr>
            <a:t>AC</a:t>
          </a:r>
        </a:p>
      </dgm:t>
    </dgm:pt>
    <dgm:pt modelId="{68F74A88-49DC-44B1-BC0D-220A7B97601C}" type="sibTrans" cxnId="{2D633B56-E147-4EFC-B9EE-6C0413F329B0}">
      <dgm:prSet/>
      <dgm:spPr/>
      <dgm:t>
        <a:bodyPr/>
        <a:lstStyle/>
        <a:p>
          <a:endParaRPr lang="en-US">
            <a:latin typeface="+mn-lt"/>
          </a:endParaRPr>
        </a:p>
      </dgm:t>
    </dgm:pt>
    <dgm:pt modelId="{D9A96E25-7BBE-4DDD-8DDE-B4970D4340A8}" type="parTrans" cxnId="{2D633B56-E147-4EFC-B9EE-6C0413F329B0}">
      <dgm:prSet/>
      <dgm:spPr/>
      <dgm:t>
        <a:bodyPr/>
        <a:lstStyle/>
        <a:p>
          <a:endParaRPr lang="en-US">
            <a:latin typeface="+mn-lt"/>
          </a:endParaRPr>
        </a:p>
      </dgm:t>
    </dgm:pt>
    <dgm:pt modelId="{A2322D3A-7AC2-4C5C-9D7E-EAB2313D47D4}">
      <dgm:prSet phldr="0" custT="1"/>
      <dgm:spPr/>
      <dgm:t>
        <a:bodyPr/>
        <a:lstStyle/>
        <a:p>
          <a:pPr marL="0" lvl="0" indent="0" algn="ctr" defTabSz="889000">
            <a:lnSpc>
              <a:spcPct val="90000"/>
            </a:lnSpc>
            <a:spcBef>
              <a:spcPct val="0"/>
            </a:spcBef>
            <a:spcAft>
              <a:spcPct val="35000"/>
            </a:spcAft>
            <a:buNone/>
          </a:pPr>
          <a:r>
            <a:rPr lang="en-US" sz="1600" kern="1200" spc="150" baseline="0" dirty="0">
              <a:latin typeface="+mn-lt"/>
              <a:ea typeface="+mn-ea"/>
              <a:cs typeface="+mn-cs"/>
            </a:rPr>
            <a:t>Bag</a:t>
          </a:r>
        </a:p>
      </dgm:t>
    </dgm:pt>
    <dgm:pt modelId="{84DE1C3A-3FC7-4DB3-88ED-33F65A71557A}" type="sibTrans" cxnId="{179FAFCF-F878-464E-A8A6-1185EFA0E380}">
      <dgm:prSet/>
      <dgm:spPr/>
      <dgm:t>
        <a:bodyPr/>
        <a:lstStyle/>
        <a:p>
          <a:endParaRPr lang="en-US">
            <a:latin typeface="+mn-lt"/>
          </a:endParaRPr>
        </a:p>
      </dgm:t>
    </dgm:pt>
    <dgm:pt modelId="{4A8C15D4-B36F-4764-B4FF-F2AF790D3E17}" type="parTrans" cxnId="{179FAFCF-F878-464E-A8A6-1185EFA0E380}">
      <dgm:prSet/>
      <dgm:spPr/>
      <dgm:t>
        <a:bodyPr/>
        <a:lstStyle/>
        <a:p>
          <a:endParaRPr lang="en-US">
            <a:latin typeface="+mn-lt"/>
          </a:endParaRPr>
        </a:p>
      </dgm:t>
    </dgm:pt>
    <dgm:pt modelId="{71730AC3-93B7-453A-96A3-17C216F2A4C9}">
      <dgm:prSet/>
      <dgm:spPr/>
      <dgm:t>
        <a:bodyPr/>
        <a:lstStyle/>
        <a:p>
          <a:r>
            <a:rPr lang="en-US" dirty="0"/>
            <a:t>Board</a:t>
          </a:r>
        </a:p>
      </dgm:t>
    </dgm:pt>
    <dgm:pt modelId="{3D5D6C93-E0DD-42C7-B062-15236144ACA4}" type="sibTrans" cxnId="{60C2ECE1-680B-47ED-8BE5-2792B9774668}">
      <dgm:prSet/>
      <dgm:spPr/>
      <dgm:t>
        <a:bodyPr/>
        <a:lstStyle/>
        <a:p>
          <a:endParaRPr lang="en-US"/>
        </a:p>
      </dgm:t>
    </dgm:pt>
    <dgm:pt modelId="{EF285748-2DE8-4455-A692-F8CD2A4701DD}" type="parTrans" cxnId="{60C2ECE1-680B-47ED-8BE5-2792B9774668}">
      <dgm:prSet/>
      <dgm:spPr/>
      <dgm:t>
        <a:bodyPr/>
        <a:lstStyle/>
        <a:p>
          <a:endParaRPr lang="en-US"/>
        </a:p>
      </dgm:t>
    </dgm:pt>
    <dgm:pt modelId="{DFAE301D-FAE6-4DD3-8D9C-39FF92FC3574}">
      <dgm:prSet/>
      <dgm:spPr/>
      <dgm:t>
        <a:bodyPr/>
        <a:lstStyle/>
        <a:p>
          <a:r>
            <a:rPr lang="en-US" dirty="0"/>
            <a:t>Projector</a:t>
          </a:r>
        </a:p>
      </dgm:t>
    </dgm:pt>
    <dgm:pt modelId="{761CA952-9014-4500-A401-90CC985BE2E7}" type="sibTrans" cxnId="{D6461913-69B8-4DE8-8B25-1F94A60D610F}">
      <dgm:prSet/>
      <dgm:spPr/>
      <dgm:t>
        <a:bodyPr/>
        <a:lstStyle/>
        <a:p>
          <a:endParaRPr lang="en-US"/>
        </a:p>
      </dgm:t>
    </dgm:pt>
    <dgm:pt modelId="{C93F400D-E34E-4E21-AC6D-60F8CE51CD6E}" type="parTrans" cxnId="{D6461913-69B8-4DE8-8B25-1F94A60D610F}">
      <dgm:prSet/>
      <dgm:spPr/>
      <dgm:t>
        <a:bodyPr/>
        <a:lstStyle/>
        <a:p>
          <a:endParaRPr lang="en-US"/>
        </a:p>
      </dgm:t>
    </dgm:pt>
    <dgm:pt modelId="{9B2C1FAA-BF8B-48C0-AE33-62B6BC31EB7D}">
      <dgm:prSet/>
      <dgm:spPr/>
      <dgm:t>
        <a:bodyPr/>
        <a:lstStyle/>
        <a:p>
          <a:r>
            <a:rPr lang="en-US" spc="150" baseline="0" dirty="0">
              <a:latin typeface="+mn-lt"/>
              <a:ea typeface="+mj-ea"/>
              <a:cs typeface="+mj-cs"/>
            </a:rPr>
            <a:t>Markers</a:t>
          </a:r>
          <a:endParaRPr lang="en-US" dirty="0"/>
        </a:p>
      </dgm:t>
    </dgm:pt>
    <dgm:pt modelId="{03B0F167-5989-4CD9-90E4-B27D5B856478}" type="parTrans" cxnId="{CB669A8A-A830-4BE0-A3F5-79F1CAB29FEF}">
      <dgm:prSet/>
      <dgm:spPr/>
      <dgm:t>
        <a:bodyPr/>
        <a:lstStyle/>
        <a:p>
          <a:endParaRPr lang="en-US"/>
        </a:p>
      </dgm:t>
    </dgm:pt>
    <dgm:pt modelId="{C192DD3C-CA5A-41D4-AFD9-F501A5AB8E9F}" type="sibTrans" cxnId="{CB669A8A-A830-4BE0-A3F5-79F1CAB29FEF}">
      <dgm:prSet/>
      <dgm:spPr/>
      <dgm:t>
        <a:bodyPr/>
        <a:lstStyle/>
        <a:p>
          <a:endParaRPr lang="en-US"/>
        </a:p>
      </dgm:t>
    </dgm:pt>
    <dgm:pt modelId="{3639524E-23CB-4D46-9EE1-EB492AD835F0}">
      <dgm:prSet/>
      <dgm:spPr/>
      <dgm:t>
        <a:bodyPr/>
        <a:lstStyle/>
        <a:p>
          <a:r>
            <a:rPr lang="en-US" dirty="0"/>
            <a:t>Tables</a:t>
          </a:r>
        </a:p>
      </dgm:t>
    </dgm:pt>
    <dgm:pt modelId="{81528B65-ED13-489D-916F-C5388E698CA3}" type="parTrans" cxnId="{0804BC2E-A6C2-4603-A6E6-A357A3596AE0}">
      <dgm:prSet/>
      <dgm:spPr/>
      <dgm:t>
        <a:bodyPr/>
        <a:lstStyle/>
        <a:p>
          <a:endParaRPr lang="en-US"/>
        </a:p>
      </dgm:t>
    </dgm:pt>
    <dgm:pt modelId="{612C8AF1-5CAA-448F-AF5B-72A8E0BDC624}" type="sibTrans" cxnId="{0804BC2E-A6C2-4603-A6E6-A357A3596AE0}">
      <dgm:prSet/>
      <dgm:spPr/>
      <dgm:t>
        <a:bodyPr/>
        <a:lstStyle/>
        <a:p>
          <a:endParaRPr lang="en-US"/>
        </a:p>
      </dgm:t>
    </dgm:pt>
    <dgm:pt modelId="{820309A3-801B-42FF-B577-F3569C2B0307}">
      <dgm:prSet/>
      <dgm:spPr/>
      <dgm:t>
        <a:bodyPr/>
        <a:lstStyle/>
        <a:p>
          <a:r>
            <a:rPr lang="en-US" dirty="0"/>
            <a:t>Snooker Balls</a:t>
          </a:r>
        </a:p>
      </dgm:t>
    </dgm:pt>
    <dgm:pt modelId="{20CE6093-129F-47F3-A02C-19EB806E63A6}" type="parTrans" cxnId="{48C944D6-3430-4075-B7BF-D4C275603D72}">
      <dgm:prSet/>
      <dgm:spPr/>
      <dgm:t>
        <a:bodyPr/>
        <a:lstStyle/>
        <a:p>
          <a:endParaRPr lang="en-US"/>
        </a:p>
      </dgm:t>
    </dgm:pt>
    <dgm:pt modelId="{2F4B7ACF-F00F-4A4B-AAA2-A483EC31F6E4}" type="sibTrans" cxnId="{48C944D6-3430-4075-B7BF-D4C275603D72}">
      <dgm:prSet/>
      <dgm:spPr/>
      <dgm:t>
        <a:bodyPr/>
        <a:lstStyle/>
        <a:p>
          <a:endParaRPr lang="en-US"/>
        </a:p>
      </dgm:t>
    </dgm:pt>
    <dgm:pt modelId="{648F11E8-F844-4240-8C7B-2AC74599D224}" type="pres">
      <dgm:prSet presAssocID="{0DD8915E-DC14-41D6-9BB5-F49E1C265163}" presName="Name0" presStyleCnt="0">
        <dgm:presLayoutVars>
          <dgm:dir/>
          <dgm:resizeHandles val="exact"/>
        </dgm:presLayoutVars>
      </dgm:prSet>
      <dgm:spPr/>
    </dgm:pt>
    <dgm:pt modelId="{EE490693-AAB3-4180-A91F-17337CB965F3}" type="pres">
      <dgm:prSet presAssocID="{73D947E0-108F-4D20-A71E-3CF329F97212}" presName="compNode" presStyleCnt="0"/>
      <dgm:spPr/>
    </dgm:pt>
    <dgm:pt modelId="{9BD3955D-A8D0-4D9B-9A55-B8CE5DC9A83F}" type="pres">
      <dgm:prSet presAssocID="{73D947E0-108F-4D20-A71E-3CF329F97212}" presName="pictRect" presStyleLbl="node1" presStyleIdx="0" presStyleCnt="13"/>
      <dgm:spPr>
        <a:blipFill>
          <a:blip xmlns:r="http://schemas.openxmlformats.org/officeDocument/2006/relationships" r:embed="rId1"/>
          <a:srcRect/>
          <a:stretch>
            <a:fillRect t="-10000" b="-10000"/>
          </a:stretch>
        </a:blipFill>
      </dgm:spPr>
    </dgm:pt>
    <dgm:pt modelId="{1014C841-6D30-4A75-A46A-E5169D3A7984}" type="pres">
      <dgm:prSet presAssocID="{73D947E0-108F-4D20-A71E-3CF329F97212}" presName="textRect" presStyleLbl="revTx" presStyleIdx="0" presStyleCnt="13">
        <dgm:presLayoutVars>
          <dgm:bulletEnabled val="1"/>
        </dgm:presLayoutVars>
      </dgm:prSet>
      <dgm:spPr/>
    </dgm:pt>
    <dgm:pt modelId="{095191AD-EB80-4E47-B54F-C416DBB53298}" type="pres">
      <dgm:prSet presAssocID="{AE813459-65AB-4FA9-B717-330DDA6DFA4E}" presName="sibTrans" presStyleLbl="sibTrans2D1" presStyleIdx="0" presStyleCnt="0"/>
      <dgm:spPr/>
    </dgm:pt>
    <dgm:pt modelId="{0ECDBB7F-3BA0-48D2-8A44-66429C3F2317}" type="pres">
      <dgm:prSet presAssocID="{96B41DA6-11CF-49D2-B531-197FE7DD6064}" presName="compNode" presStyleCnt="0"/>
      <dgm:spPr/>
    </dgm:pt>
    <dgm:pt modelId="{CB947FCC-D4A7-4E2C-B3CB-C348666B4A32}" type="pres">
      <dgm:prSet presAssocID="{96B41DA6-11CF-49D2-B531-197FE7DD6064}" presName="pictRect" presStyleLbl="node1" presStyleIdx="1" presStyleCnt="13"/>
      <dgm:spPr>
        <a:blipFill>
          <a:blip xmlns:r="http://schemas.openxmlformats.org/officeDocument/2006/relationships" r:embed="rId2"/>
          <a:srcRect/>
          <a:stretch>
            <a:fillRect t="-11000" b="-11000"/>
          </a:stretch>
        </a:blipFill>
      </dgm:spPr>
    </dgm:pt>
    <dgm:pt modelId="{6714ED3A-8CEA-4DCF-A75F-7CE363939515}" type="pres">
      <dgm:prSet presAssocID="{96B41DA6-11CF-49D2-B531-197FE7DD6064}" presName="textRect" presStyleLbl="revTx" presStyleIdx="1" presStyleCnt="13">
        <dgm:presLayoutVars>
          <dgm:bulletEnabled val="1"/>
        </dgm:presLayoutVars>
      </dgm:prSet>
      <dgm:spPr/>
    </dgm:pt>
    <dgm:pt modelId="{29C8FFC1-669C-4BB7-AE3D-F6C54C071894}" type="pres">
      <dgm:prSet presAssocID="{9A9E6E9C-F9AE-4590-8587-57DBA033332F}" presName="sibTrans" presStyleLbl="sibTrans2D1" presStyleIdx="0" presStyleCnt="0"/>
      <dgm:spPr/>
    </dgm:pt>
    <dgm:pt modelId="{DF631D90-12D1-415D-8256-64AAB48F3A6F}" type="pres">
      <dgm:prSet presAssocID="{9B2C1FAA-BF8B-48C0-AE33-62B6BC31EB7D}" presName="compNode" presStyleCnt="0"/>
      <dgm:spPr/>
    </dgm:pt>
    <dgm:pt modelId="{E6190F4C-B6C2-4A75-9DB3-A7B94D3EBE31}" type="pres">
      <dgm:prSet presAssocID="{9B2C1FAA-BF8B-48C0-AE33-62B6BC31EB7D}" presName="pictRect" presStyleLbl="node1" presStyleIdx="2" presStyleCnt="13"/>
      <dgm:spPr>
        <a:blipFill>
          <a:blip xmlns:r="http://schemas.openxmlformats.org/officeDocument/2006/relationships" r:embed="rId3"/>
          <a:srcRect/>
          <a:stretch>
            <a:fillRect t="-10000" b="-10000"/>
          </a:stretch>
        </a:blipFill>
      </dgm:spPr>
    </dgm:pt>
    <dgm:pt modelId="{62FCEB61-65A7-4003-8B7A-B18DECE575B8}" type="pres">
      <dgm:prSet presAssocID="{9B2C1FAA-BF8B-48C0-AE33-62B6BC31EB7D}" presName="textRect" presStyleLbl="revTx" presStyleIdx="2" presStyleCnt="13">
        <dgm:presLayoutVars>
          <dgm:bulletEnabled val="1"/>
        </dgm:presLayoutVars>
      </dgm:prSet>
      <dgm:spPr/>
    </dgm:pt>
    <dgm:pt modelId="{1E4D1E9A-3307-43D9-88F1-057C9EFCB420}" type="pres">
      <dgm:prSet presAssocID="{C192DD3C-CA5A-41D4-AFD9-F501A5AB8E9F}" presName="sibTrans" presStyleLbl="sibTrans2D1" presStyleIdx="0" presStyleCnt="0"/>
      <dgm:spPr/>
    </dgm:pt>
    <dgm:pt modelId="{C82A90DD-A717-46B0-9F35-C73D147CAEEA}" type="pres">
      <dgm:prSet presAssocID="{3639524E-23CB-4D46-9EE1-EB492AD835F0}" presName="compNode" presStyleCnt="0"/>
      <dgm:spPr/>
    </dgm:pt>
    <dgm:pt modelId="{07FB9571-7A86-4C50-9A80-CB48BA662F3D}" type="pres">
      <dgm:prSet presAssocID="{3639524E-23CB-4D46-9EE1-EB492AD835F0}" presName="pictRect" presStyleLbl="node1" presStyleIdx="3" presStyleCnt="13"/>
      <dgm:spPr>
        <a:blipFill>
          <a:blip xmlns:r="http://schemas.openxmlformats.org/officeDocument/2006/relationships" r:embed="rId4"/>
          <a:srcRect/>
          <a:stretch>
            <a:fillRect t="-10000" b="-10000"/>
          </a:stretch>
        </a:blipFill>
      </dgm:spPr>
    </dgm:pt>
    <dgm:pt modelId="{B49621D2-3B80-4DCB-AB16-E9E473262923}" type="pres">
      <dgm:prSet presAssocID="{3639524E-23CB-4D46-9EE1-EB492AD835F0}" presName="textRect" presStyleLbl="revTx" presStyleIdx="3" presStyleCnt="13">
        <dgm:presLayoutVars>
          <dgm:bulletEnabled val="1"/>
        </dgm:presLayoutVars>
      </dgm:prSet>
      <dgm:spPr/>
    </dgm:pt>
    <dgm:pt modelId="{00F34AE5-96AD-4EDB-828A-AF9F3246CA36}" type="pres">
      <dgm:prSet presAssocID="{612C8AF1-5CAA-448F-AF5B-72A8E0BDC624}" presName="sibTrans" presStyleLbl="sibTrans2D1" presStyleIdx="0" presStyleCnt="0"/>
      <dgm:spPr/>
    </dgm:pt>
    <dgm:pt modelId="{E1188D8A-2117-43C0-8164-535069DAC3F1}" type="pres">
      <dgm:prSet presAssocID="{820309A3-801B-42FF-B577-F3569C2B0307}" presName="compNode" presStyleCnt="0"/>
      <dgm:spPr/>
    </dgm:pt>
    <dgm:pt modelId="{CAC17E43-03E8-4564-8BBE-D52B4D88B931}" type="pres">
      <dgm:prSet presAssocID="{820309A3-801B-42FF-B577-F3569C2B0307}" presName="pictRect" presStyleLbl="node1" presStyleIdx="4" presStyleCnt="13"/>
      <dgm:spPr>
        <a:blipFill>
          <a:blip xmlns:r="http://schemas.openxmlformats.org/officeDocument/2006/relationships" r:embed="rId5"/>
          <a:srcRect/>
          <a:stretch>
            <a:fillRect t="-9000" b="-9000"/>
          </a:stretch>
        </a:blipFill>
      </dgm:spPr>
    </dgm:pt>
    <dgm:pt modelId="{701FE05C-D5E7-4255-A5A1-3ED2487C3077}" type="pres">
      <dgm:prSet presAssocID="{820309A3-801B-42FF-B577-F3569C2B0307}" presName="textRect" presStyleLbl="revTx" presStyleIdx="4" presStyleCnt="13">
        <dgm:presLayoutVars>
          <dgm:bulletEnabled val="1"/>
        </dgm:presLayoutVars>
      </dgm:prSet>
      <dgm:spPr/>
    </dgm:pt>
    <dgm:pt modelId="{9B45C3FB-CED4-4E0D-A7B7-751B1D28613F}" type="pres">
      <dgm:prSet presAssocID="{2F4B7ACF-F00F-4A4B-AAA2-A483EC31F6E4}" presName="sibTrans" presStyleLbl="sibTrans2D1" presStyleIdx="0" presStyleCnt="0"/>
      <dgm:spPr/>
    </dgm:pt>
    <dgm:pt modelId="{9F71BD4F-CCC0-42EF-989E-0B4F0F608FF0}" type="pres">
      <dgm:prSet presAssocID="{D000774E-1179-4D16-B3EF-87179B1DF3EA}" presName="compNode" presStyleCnt="0"/>
      <dgm:spPr/>
    </dgm:pt>
    <dgm:pt modelId="{F3021E90-C0AF-4CF5-A53E-E181797D5688}" type="pres">
      <dgm:prSet presAssocID="{D000774E-1179-4D16-B3EF-87179B1DF3EA}" presName="pictRect" presStyleLbl="node1" presStyleIdx="5" presStyleCnt="13"/>
      <dgm:spPr>
        <a:blipFill>
          <a:blip xmlns:r="http://schemas.openxmlformats.org/officeDocument/2006/relationships" r:embed="rId6"/>
          <a:srcRect/>
          <a:stretch>
            <a:fillRect t="-11000" b="-11000"/>
          </a:stretch>
        </a:blipFill>
      </dgm:spPr>
    </dgm:pt>
    <dgm:pt modelId="{55A531A7-B62A-4016-8078-5DB5DEFB6D12}" type="pres">
      <dgm:prSet presAssocID="{D000774E-1179-4D16-B3EF-87179B1DF3EA}" presName="textRect" presStyleLbl="revTx" presStyleIdx="5" presStyleCnt="13">
        <dgm:presLayoutVars>
          <dgm:bulletEnabled val="1"/>
        </dgm:presLayoutVars>
      </dgm:prSet>
      <dgm:spPr/>
    </dgm:pt>
    <dgm:pt modelId="{F69B090E-826D-4452-8DDB-42A9CDA13B76}" type="pres">
      <dgm:prSet presAssocID="{E93EC896-BC02-4F2C-82AA-34083CE68C3C}" presName="sibTrans" presStyleLbl="sibTrans2D1" presStyleIdx="0" presStyleCnt="0"/>
      <dgm:spPr/>
    </dgm:pt>
    <dgm:pt modelId="{AA6880A2-E75F-42A4-860A-0B011294276C}" type="pres">
      <dgm:prSet presAssocID="{18623C20-0127-4755-BEC8-2A0AF1AAD0BA}" presName="compNode" presStyleCnt="0"/>
      <dgm:spPr/>
    </dgm:pt>
    <dgm:pt modelId="{3C8D4C52-6E4F-46E8-B562-42B47396F486}" type="pres">
      <dgm:prSet presAssocID="{18623C20-0127-4755-BEC8-2A0AF1AAD0BA}" presName="pictRect" presStyleLbl="node1" presStyleIdx="6" presStyleCnt="13"/>
      <dgm:spPr>
        <a:blipFill>
          <a:blip xmlns:r="http://schemas.openxmlformats.org/officeDocument/2006/relationships" r:embed="rId7"/>
          <a:srcRect/>
          <a:stretch>
            <a:fillRect t="-11000" b="-11000"/>
          </a:stretch>
        </a:blipFill>
      </dgm:spPr>
    </dgm:pt>
    <dgm:pt modelId="{5D9EA158-F3DF-4E65-A7B2-9AF9EC68C791}" type="pres">
      <dgm:prSet presAssocID="{18623C20-0127-4755-BEC8-2A0AF1AAD0BA}" presName="textRect" presStyleLbl="revTx" presStyleIdx="6" presStyleCnt="13">
        <dgm:presLayoutVars>
          <dgm:bulletEnabled val="1"/>
        </dgm:presLayoutVars>
      </dgm:prSet>
      <dgm:spPr/>
    </dgm:pt>
    <dgm:pt modelId="{04DD62F7-A27F-4159-B1CC-750655193AA2}" type="pres">
      <dgm:prSet presAssocID="{E7542D31-CD5A-452D-BC2D-80D875ABDBFA}" presName="sibTrans" presStyleLbl="sibTrans2D1" presStyleIdx="0" presStyleCnt="0"/>
      <dgm:spPr/>
    </dgm:pt>
    <dgm:pt modelId="{847FD03F-CA5D-4D7A-BA5C-73771418C879}" type="pres">
      <dgm:prSet presAssocID="{B1AFA1AF-0FF8-45B3-A6D0-0E255A2F637D}" presName="compNode" presStyleCnt="0"/>
      <dgm:spPr/>
    </dgm:pt>
    <dgm:pt modelId="{D065435C-D404-47D4-908A-F9C41CA427E3}" type="pres">
      <dgm:prSet presAssocID="{B1AFA1AF-0FF8-45B3-A6D0-0E255A2F637D}" presName="pictRect" presStyleLbl="node1" presStyleIdx="7" presStyleCnt="13"/>
      <dgm:spPr>
        <a:blipFill>
          <a:blip xmlns:r="http://schemas.openxmlformats.org/officeDocument/2006/relationships" r:embed="rId8"/>
          <a:srcRect/>
          <a:stretch>
            <a:fillRect t="-10000" b="-10000"/>
          </a:stretch>
        </a:blipFill>
      </dgm:spPr>
    </dgm:pt>
    <dgm:pt modelId="{993BD433-F70C-49AC-81E9-BF891F116181}" type="pres">
      <dgm:prSet presAssocID="{B1AFA1AF-0FF8-45B3-A6D0-0E255A2F637D}" presName="textRect" presStyleLbl="revTx" presStyleIdx="7" presStyleCnt="13">
        <dgm:presLayoutVars>
          <dgm:bulletEnabled val="1"/>
        </dgm:presLayoutVars>
      </dgm:prSet>
      <dgm:spPr/>
    </dgm:pt>
    <dgm:pt modelId="{5E754AAF-0A65-40CF-B435-40420FF6D07E}" type="pres">
      <dgm:prSet presAssocID="{88649F7A-400B-4056-965D-C9AC0B3AD942}" presName="sibTrans" presStyleLbl="sibTrans2D1" presStyleIdx="0" presStyleCnt="0"/>
      <dgm:spPr/>
    </dgm:pt>
    <dgm:pt modelId="{5560BC9A-12B4-405E-A1B5-EB13C819D7F7}" type="pres">
      <dgm:prSet presAssocID="{E9682B4F-0217-4B50-923E-C104AA24290F}" presName="compNode" presStyleCnt="0"/>
      <dgm:spPr/>
    </dgm:pt>
    <dgm:pt modelId="{343516F8-CD33-468E-BB22-3F91EB4A3EE3}" type="pres">
      <dgm:prSet presAssocID="{E9682B4F-0217-4B50-923E-C104AA24290F}" presName="pictRect" presStyleLbl="node1" presStyleIdx="8" presStyleCnt="13"/>
      <dgm:spPr>
        <a:blipFill>
          <a:blip xmlns:r="http://schemas.openxmlformats.org/officeDocument/2006/relationships" r:embed="rId9"/>
          <a:srcRect/>
          <a:stretch>
            <a:fillRect t="-10000" b="-10000"/>
          </a:stretch>
        </a:blipFill>
      </dgm:spPr>
    </dgm:pt>
    <dgm:pt modelId="{2DE050EA-597B-432E-A0D4-A8F4E1A4E8D7}" type="pres">
      <dgm:prSet presAssocID="{E9682B4F-0217-4B50-923E-C104AA24290F}" presName="textRect" presStyleLbl="revTx" presStyleIdx="8" presStyleCnt="13">
        <dgm:presLayoutVars>
          <dgm:bulletEnabled val="1"/>
        </dgm:presLayoutVars>
      </dgm:prSet>
      <dgm:spPr/>
    </dgm:pt>
    <dgm:pt modelId="{2767EAA0-59BE-46E3-8F04-6ACE86F85DC1}" type="pres">
      <dgm:prSet presAssocID="{B8632E42-D7EB-4C31-877E-6F1B2801851A}" presName="sibTrans" presStyleLbl="sibTrans2D1" presStyleIdx="0" presStyleCnt="0"/>
      <dgm:spPr/>
    </dgm:pt>
    <dgm:pt modelId="{F98DD9D2-86CD-4860-95D4-0F3FC0B8C5A1}" type="pres">
      <dgm:prSet presAssocID="{4F85505A-81B6-4FDA-A144-900B71DAD946}" presName="compNode" presStyleCnt="0"/>
      <dgm:spPr/>
    </dgm:pt>
    <dgm:pt modelId="{C96740BE-D089-4A30-9F3F-74F4F6803E34}" type="pres">
      <dgm:prSet presAssocID="{4F85505A-81B6-4FDA-A144-900B71DAD946}" presName="pictRect" presStyleLbl="node1" presStyleIdx="9" presStyleCnt="13"/>
      <dgm:spPr>
        <a:blipFill>
          <a:blip xmlns:r="http://schemas.openxmlformats.org/officeDocument/2006/relationships" r:embed="rId10"/>
          <a:srcRect/>
          <a:stretch>
            <a:fillRect t="-9000" b="-9000"/>
          </a:stretch>
        </a:blipFill>
      </dgm:spPr>
    </dgm:pt>
    <dgm:pt modelId="{2A6CB8FE-2CCD-43BE-83EB-83B35D1CFBAC}" type="pres">
      <dgm:prSet presAssocID="{4F85505A-81B6-4FDA-A144-900B71DAD946}" presName="textRect" presStyleLbl="revTx" presStyleIdx="9" presStyleCnt="13">
        <dgm:presLayoutVars>
          <dgm:bulletEnabled val="1"/>
        </dgm:presLayoutVars>
      </dgm:prSet>
      <dgm:spPr/>
    </dgm:pt>
    <dgm:pt modelId="{500F0DEC-8261-42D6-ACF7-51E2D495534A}" type="pres">
      <dgm:prSet presAssocID="{68F74A88-49DC-44B1-BC0D-220A7B97601C}" presName="sibTrans" presStyleLbl="sibTrans2D1" presStyleIdx="0" presStyleCnt="0"/>
      <dgm:spPr/>
    </dgm:pt>
    <dgm:pt modelId="{6062C06F-B166-412A-AF6D-8482A23E6D11}" type="pres">
      <dgm:prSet presAssocID="{A2322D3A-7AC2-4C5C-9D7E-EAB2313D47D4}" presName="compNode" presStyleCnt="0"/>
      <dgm:spPr/>
    </dgm:pt>
    <dgm:pt modelId="{603E6386-E663-41E6-89F6-A30A49833210}" type="pres">
      <dgm:prSet presAssocID="{A2322D3A-7AC2-4C5C-9D7E-EAB2313D47D4}" presName="pictRect" presStyleLbl="node1" presStyleIdx="10" presStyleCnt="13"/>
      <dgm:spPr>
        <a:blipFill>
          <a:blip xmlns:r="http://schemas.openxmlformats.org/officeDocument/2006/relationships" r:embed="rId11"/>
          <a:srcRect/>
          <a:stretch>
            <a:fillRect t="-10000" b="-10000"/>
          </a:stretch>
        </a:blipFill>
      </dgm:spPr>
    </dgm:pt>
    <dgm:pt modelId="{BC617518-02ED-4925-A888-ADD34C35B50C}" type="pres">
      <dgm:prSet presAssocID="{A2322D3A-7AC2-4C5C-9D7E-EAB2313D47D4}" presName="textRect" presStyleLbl="revTx" presStyleIdx="10" presStyleCnt="13">
        <dgm:presLayoutVars>
          <dgm:bulletEnabled val="1"/>
        </dgm:presLayoutVars>
      </dgm:prSet>
      <dgm:spPr/>
    </dgm:pt>
    <dgm:pt modelId="{6E70219C-80AF-4216-9501-A15FC38AFFC4}" type="pres">
      <dgm:prSet presAssocID="{84DE1C3A-3FC7-4DB3-88ED-33F65A71557A}" presName="sibTrans" presStyleLbl="sibTrans2D1" presStyleIdx="0" presStyleCnt="0"/>
      <dgm:spPr/>
    </dgm:pt>
    <dgm:pt modelId="{AFE25438-4C92-4A1C-9F38-549E0952BD1F}" type="pres">
      <dgm:prSet presAssocID="{71730AC3-93B7-453A-96A3-17C216F2A4C9}" presName="compNode" presStyleCnt="0"/>
      <dgm:spPr/>
    </dgm:pt>
    <dgm:pt modelId="{464D96FC-CFF2-4784-9EC8-3F60FFCC3E88}" type="pres">
      <dgm:prSet presAssocID="{71730AC3-93B7-453A-96A3-17C216F2A4C9}" presName="pictRect" presStyleLbl="node1" presStyleIdx="11" presStyleCnt="13"/>
      <dgm:spPr>
        <a:blipFill>
          <a:blip xmlns:r="http://schemas.openxmlformats.org/officeDocument/2006/relationships" r:embed="rId12"/>
          <a:srcRect/>
          <a:stretch>
            <a:fillRect t="-10000" b="-10000"/>
          </a:stretch>
        </a:blipFill>
      </dgm:spPr>
    </dgm:pt>
    <dgm:pt modelId="{91304D22-4E1F-4050-A8D8-7B198915C910}" type="pres">
      <dgm:prSet presAssocID="{71730AC3-93B7-453A-96A3-17C216F2A4C9}" presName="textRect" presStyleLbl="revTx" presStyleIdx="11" presStyleCnt="13">
        <dgm:presLayoutVars>
          <dgm:bulletEnabled val="1"/>
        </dgm:presLayoutVars>
      </dgm:prSet>
      <dgm:spPr/>
    </dgm:pt>
    <dgm:pt modelId="{80BE596B-B654-4835-9435-F9629D194157}" type="pres">
      <dgm:prSet presAssocID="{3D5D6C93-E0DD-42C7-B062-15236144ACA4}" presName="sibTrans" presStyleLbl="sibTrans2D1" presStyleIdx="0" presStyleCnt="0"/>
      <dgm:spPr/>
    </dgm:pt>
    <dgm:pt modelId="{44174ACB-5DA4-4988-97FE-5DD42B34B178}" type="pres">
      <dgm:prSet presAssocID="{DFAE301D-FAE6-4DD3-8D9C-39FF92FC3574}" presName="compNode" presStyleCnt="0"/>
      <dgm:spPr/>
    </dgm:pt>
    <dgm:pt modelId="{C2FACD39-4DE6-41E2-B286-40452D77ABEC}" type="pres">
      <dgm:prSet presAssocID="{DFAE301D-FAE6-4DD3-8D9C-39FF92FC3574}" presName="pictRect" presStyleLbl="node1" presStyleIdx="12" presStyleCnt="13"/>
      <dgm:spPr>
        <a:blipFill>
          <a:blip xmlns:r="http://schemas.openxmlformats.org/officeDocument/2006/relationships" r:embed="rId13"/>
          <a:srcRect/>
          <a:stretch>
            <a:fillRect t="-8000" b="-8000"/>
          </a:stretch>
        </a:blipFill>
      </dgm:spPr>
    </dgm:pt>
    <dgm:pt modelId="{22C36A66-877B-485C-A2CC-F1BBB747B59E}" type="pres">
      <dgm:prSet presAssocID="{DFAE301D-FAE6-4DD3-8D9C-39FF92FC3574}" presName="textRect" presStyleLbl="revTx" presStyleIdx="12" presStyleCnt="13">
        <dgm:presLayoutVars>
          <dgm:bulletEnabled val="1"/>
        </dgm:presLayoutVars>
      </dgm:prSet>
      <dgm:spPr/>
    </dgm:pt>
  </dgm:ptLst>
  <dgm:cxnLst>
    <dgm:cxn modelId="{F28D7702-2FC3-49BD-BB13-C989E5EE622A}" srcId="{0DD8915E-DC14-41D6-9BB5-F49E1C265163}" destId="{B1AFA1AF-0FF8-45B3-A6D0-0E255A2F637D}" srcOrd="7" destOrd="0" parTransId="{10C68AF5-481C-45AA-A216-8BBBB04515B9}" sibTransId="{88649F7A-400B-4056-965D-C9AC0B3AD942}"/>
    <dgm:cxn modelId="{A0077D09-C12C-46D0-8DF7-194B6911362A}" srcId="{0DD8915E-DC14-41D6-9BB5-F49E1C265163}" destId="{73D947E0-108F-4D20-A71E-3CF329F97212}" srcOrd="0" destOrd="0" parTransId="{9D249532-A24D-4D8F-848A-9F42F2E486C9}" sibTransId="{AE813459-65AB-4FA9-B717-330DDA6DFA4E}"/>
    <dgm:cxn modelId="{D6461913-69B8-4DE8-8B25-1F94A60D610F}" srcId="{0DD8915E-DC14-41D6-9BB5-F49E1C265163}" destId="{DFAE301D-FAE6-4DD3-8D9C-39FF92FC3574}" srcOrd="12" destOrd="0" parTransId="{C93F400D-E34E-4E21-AC6D-60F8CE51CD6E}" sibTransId="{761CA952-9014-4500-A401-90CC985BE2E7}"/>
    <dgm:cxn modelId="{5526FA19-4BBB-4B1E-A575-8503A8B489D2}" type="presOf" srcId="{88649F7A-400B-4056-965D-C9AC0B3AD942}" destId="{5E754AAF-0A65-40CF-B435-40420FF6D07E}" srcOrd="0" destOrd="0" presId="urn:microsoft.com/office/officeart/2005/8/layout/pList1"/>
    <dgm:cxn modelId="{4FF5B81E-F8AE-4A12-BAEF-B722013623B9}" type="presOf" srcId="{68F74A88-49DC-44B1-BC0D-220A7B97601C}" destId="{500F0DEC-8261-42D6-ACF7-51E2D495534A}" srcOrd="0" destOrd="0" presId="urn:microsoft.com/office/officeart/2005/8/layout/pList1"/>
    <dgm:cxn modelId="{0804BC2E-A6C2-4603-A6E6-A357A3596AE0}" srcId="{0DD8915E-DC14-41D6-9BB5-F49E1C265163}" destId="{3639524E-23CB-4D46-9EE1-EB492AD835F0}" srcOrd="3" destOrd="0" parTransId="{81528B65-ED13-489D-916F-C5388E698CA3}" sibTransId="{612C8AF1-5CAA-448F-AF5B-72A8E0BDC624}"/>
    <dgm:cxn modelId="{5E4C5439-F92A-4899-9735-58A0AD05F09C}" srcId="{0DD8915E-DC14-41D6-9BB5-F49E1C265163}" destId="{18623C20-0127-4755-BEC8-2A0AF1AAD0BA}" srcOrd="6" destOrd="0" parTransId="{A5466CB2-C7DD-49AD-A0C6-663A1946B716}" sibTransId="{E7542D31-CD5A-452D-BC2D-80D875ABDBFA}"/>
    <dgm:cxn modelId="{CFDB643B-5155-4E79-830C-F5CA1637400C}" type="presOf" srcId="{A2322D3A-7AC2-4C5C-9D7E-EAB2313D47D4}" destId="{BC617518-02ED-4925-A888-ADD34C35B50C}" srcOrd="0" destOrd="0" presId="urn:microsoft.com/office/officeart/2005/8/layout/pList1"/>
    <dgm:cxn modelId="{F6234A68-B43F-4C72-86E7-378FACA39B37}" type="presOf" srcId="{E93EC896-BC02-4F2C-82AA-34083CE68C3C}" destId="{F69B090E-826D-4452-8DDB-42A9CDA13B76}" srcOrd="0" destOrd="0" presId="urn:microsoft.com/office/officeart/2005/8/layout/pList1"/>
    <dgm:cxn modelId="{E558EB51-50A8-40A5-9DC2-42C091E5353D}" type="presOf" srcId="{AE813459-65AB-4FA9-B717-330DDA6DFA4E}" destId="{095191AD-EB80-4E47-B54F-C416DBB53298}" srcOrd="0" destOrd="0" presId="urn:microsoft.com/office/officeart/2005/8/layout/pList1"/>
    <dgm:cxn modelId="{EDB8F652-A9B6-404C-BC6C-75D561B4D83B}" srcId="{0DD8915E-DC14-41D6-9BB5-F49E1C265163}" destId="{96B41DA6-11CF-49D2-B531-197FE7DD6064}" srcOrd="1" destOrd="0" parTransId="{B459DEE0-98A9-4B08-AE7E-2CCFE6387DC5}" sibTransId="{9A9E6E9C-F9AE-4590-8587-57DBA033332F}"/>
    <dgm:cxn modelId="{2D633B56-E147-4EFC-B9EE-6C0413F329B0}" srcId="{0DD8915E-DC14-41D6-9BB5-F49E1C265163}" destId="{4F85505A-81B6-4FDA-A144-900B71DAD946}" srcOrd="9" destOrd="0" parTransId="{D9A96E25-7BBE-4DDD-8DDE-B4970D4340A8}" sibTransId="{68F74A88-49DC-44B1-BC0D-220A7B97601C}"/>
    <dgm:cxn modelId="{2C48DC81-F8AE-44CD-91BA-7EE6FC8B3D0A}" type="presOf" srcId="{3639524E-23CB-4D46-9EE1-EB492AD835F0}" destId="{B49621D2-3B80-4DCB-AB16-E9E473262923}" srcOrd="0" destOrd="0" presId="urn:microsoft.com/office/officeart/2005/8/layout/pList1"/>
    <dgm:cxn modelId="{60096D82-EF37-4741-AC61-24A23F2C8257}" type="presOf" srcId="{3D5D6C93-E0DD-42C7-B062-15236144ACA4}" destId="{80BE596B-B654-4835-9435-F9629D194157}" srcOrd="0" destOrd="0" presId="urn:microsoft.com/office/officeart/2005/8/layout/pList1"/>
    <dgm:cxn modelId="{CB669A8A-A830-4BE0-A3F5-79F1CAB29FEF}" srcId="{0DD8915E-DC14-41D6-9BB5-F49E1C265163}" destId="{9B2C1FAA-BF8B-48C0-AE33-62B6BC31EB7D}" srcOrd="2" destOrd="0" parTransId="{03B0F167-5989-4CD9-90E4-B27D5B856478}" sibTransId="{C192DD3C-CA5A-41D4-AFD9-F501A5AB8E9F}"/>
    <dgm:cxn modelId="{71DC568F-A985-4DB8-9233-5BF1918A168B}" type="presOf" srcId="{2F4B7ACF-F00F-4A4B-AAA2-A483EC31F6E4}" destId="{9B45C3FB-CED4-4E0D-A7B7-751B1D28613F}" srcOrd="0" destOrd="0" presId="urn:microsoft.com/office/officeart/2005/8/layout/pList1"/>
    <dgm:cxn modelId="{4A58E68F-2F5B-439D-8109-697F73EB851D}" type="presOf" srcId="{E7542D31-CD5A-452D-BC2D-80D875ABDBFA}" destId="{04DD62F7-A27F-4159-B1CC-750655193AA2}" srcOrd="0" destOrd="0" presId="urn:microsoft.com/office/officeart/2005/8/layout/pList1"/>
    <dgm:cxn modelId="{0153D494-C640-4F29-A3CA-332F8B201ABC}" type="presOf" srcId="{71730AC3-93B7-453A-96A3-17C216F2A4C9}" destId="{91304D22-4E1F-4050-A8D8-7B198915C910}" srcOrd="0" destOrd="0" presId="urn:microsoft.com/office/officeart/2005/8/layout/pList1"/>
    <dgm:cxn modelId="{02FAEBB1-8FB8-422A-A1ED-63CA3C094F0F}" type="presOf" srcId="{18623C20-0127-4755-BEC8-2A0AF1AAD0BA}" destId="{5D9EA158-F3DF-4E65-A7B2-9AF9EC68C791}" srcOrd="0" destOrd="0" presId="urn:microsoft.com/office/officeart/2005/8/layout/pList1"/>
    <dgm:cxn modelId="{3CA50AB5-BBE4-4151-B1D8-B3AB60AE8D0B}" type="presOf" srcId="{820309A3-801B-42FF-B577-F3569C2B0307}" destId="{701FE05C-D5E7-4255-A5A1-3ED2487C3077}" srcOrd="0" destOrd="0" presId="urn:microsoft.com/office/officeart/2005/8/layout/pList1"/>
    <dgm:cxn modelId="{725976BA-555C-4870-AD50-F8E9DA673DBA}" type="presOf" srcId="{9A9E6E9C-F9AE-4590-8587-57DBA033332F}" destId="{29C8FFC1-669C-4BB7-AE3D-F6C54C071894}" srcOrd="0" destOrd="0" presId="urn:microsoft.com/office/officeart/2005/8/layout/pList1"/>
    <dgm:cxn modelId="{F6D311BD-728F-4BC7-877D-A94C6130D845}" type="presOf" srcId="{612C8AF1-5CAA-448F-AF5B-72A8E0BDC624}" destId="{00F34AE5-96AD-4EDB-828A-AF9F3246CA36}" srcOrd="0" destOrd="0" presId="urn:microsoft.com/office/officeart/2005/8/layout/pList1"/>
    <dgm:cxn modelId="{E2FE6ABF-29EF-4C50-959F-974873B7E75F}" type="presOf" srcId="{96B41DA6-11CF-49D2-B531-197FE7DD6064}" destId="{6714ED3A-8CEA-4DCF-A75F-7CE363939515}" srcOrd="0" destOrd="0" presId="urn:microsoft.com/office/officeart/2005/8/layout/pList1"/>
    <dgm:cxn modelId="{FAE136C8-B08D-4DD4-BE47-0DE0C0547396}" type="presOf" srcId="{4F85505A-81B6-4FDA-A144-900B71DAD946}" destId="{2A6CB8FE-2CCD-43BE-83EB-83B35D1CFBAC}" srcOrd="0" destOrd="0" presId="urn:microsoft.com/office/officeart/2005/8/layout/pList1"/>
    <dgm:cxn modelId="{6C23D0C9-74B2-4C8B-AB2F-A03B3B0EBE56}" srcId="{0DD8915E-DC14-41D6-9BB5-F49E1C265163}" destId="{E9682B4F-0217-4B50-923E-C104AA24290F}" srcOrd="8" destOrd="0" parTransId="{E0F6C4AF-9BBB-4698-91D7-F9AE3EACBD5D}" sibTransId="{B8632E42-D7EB-4C31-877E-6F1B2801851A}"/>
    <dgm:cxn modelId="{9BFEF3CA-A652-4C99-91EE-EAC33E45E9A0}" type="presOf" srcId="{9B2C1FAA-BF8B-48C0-AE33-62B6BC31EB7D}" destId="{62FCEB61-65A7-4003-8B7A-B18DECE575B8}" srcOrd="0" destOrd="0" presId="urn:microsoft.com/office/officeart/2005/8/layout/pList1"/>
    <dgm:cxn modelId="{7CA3D9CD-FC56-49C1-B98B-6D6C7642D9F4}" type="presOf" srcId="{DFAE301D-FAE6-4DD3-8D9C-39FF92FC3574}" destId="{22C36A66-877B-485C-A2CC-F1BBB747B59E}" srcOrd="0" destOrd="0" presId="urn:microsoft.com/office/officeart/2005/8/layout/pList1"/>
    <dgm:cxn modelId="{3EAF25CE-41AE-4E40-94AA-A66F8CFEDFF0}" type="presOf" srcId="{B1AFA1AF-0FF8-45B3-A6D0-0E255A2F637D}" destId="{993BD433-F70C-49AC-81E9-BF891F116181}" srcOrd="0" destOrd="0" presId="urn:microsoft.com/office/officeart/2005/8/layout/pList1"/>
    <dgm:cxn modelId="{179FAFCF-F878-464E-A8A6-1185EFA0E380}" srcId="{0DD8915E-DC14-41D6-9BB5-F49E1C265163}" destId="{A2322D3A-7AC2-4C5C-9D7E-EAB2313D47D4}" srcOrd="10" destOrd="0" parTransId="{4A8C15D4-B36F-4764-B4FF-F2AF790D3E17}" sibTransId="{84DE1C3A-3FC7-4DB3-88ED-33F65A71557A}"/>
    <dgm:cxn modelId="{48C944D6-3430-4075-B7BF-D4C275603D72}" srcId="{0DD8915E-DC14-41D6-9BB5-F49E1C265163}" destId="{820309A3-801B-42FF-B577-F3569C2B0307}" srcOrd="4" destOrd="0" parTransId="{20CE6093-129F-47F3-A02C-19EB806E63A6}" sibTransId="{2F4B7ACF-F00F-4A4B-AAA2-A483EC31F6E4}"/>
    <dgm:cxn modelId="{8903FADF-20B0-45E9-8E7A-66D343226C53}" type="presOf" srcId="{73D947E0-108F-4D20-A71E-3CF329F97212}" destId="{1014C841-6D30-4A75-A46A-E5169D3A7984}" srcOrd="0" destOrd="0" presId="urn:microsoft.com/office/officeart/2005/8/layout/pList1"/>
    <dgm:cxn modelId="{60C2ECE1-680B-47ED-8BE5-2792B9774668}" srcId="{0DD8915E-DC14-41D6-9BB5-F49E1C265163}" destId="{71730AC3-93B7-453A-96A3-17C216F2A4C9}" srcOrd="11" destOrd="0" parTransId="{EF285748-2DE8-4455-A692-F8CD2A4701DD}" sibTransId="{3D5D6C93-E0DD-42C7-B062-15236144ACA4}"/>
    <dgm:cxn modelId="{5EBE9CE5-1928-4C47-AE9A-981A776E1D87}" type="presOf" srcId="{B8632E42-D7EB-4C31-877E-6F1B2801851A}" destId="{2767EAA0-59BE-46E3-8F04-6ACE86F85DC1}" srcOrd="0" destOrd="0" presId="urn:microsoft.com/office/officeart/2005/8/layout/pList1"/>
    <dgm:cxn modelId="{903D00E7-90E9-47C7-925A-03B0037DA91F}" type="presOf" srcId="{84DE1C3A-3FC7-4DB3-88ED-33F65A71557A}" destId="{6E70219C-80AF-4216-9501-A15FC38AFFC4}" srcOrd="0" destOrd="0" presId="urn:microsoft.com/office/officeart/2005/8/layout/pList1"/>
    <dgm:cxn modelId="{84E50BEA-7DF6-4F6C-981F-479DF94B0E58}" srcId="{0DD8915E-DC14-41D6-9BB5-F49E1C265163}" destId="{D000774E-1179-4D16-B3EF-87179B1DF3EA}" srcOrd="5" destOrd="0" parTransId="{809FE7F0-9E8D-4C35-9983-3C152C19CC3D}" sibTransId="{E93EC896-BC02-4F2C-82AA-34083CE68C3C}"/>
    <dgm:cxn modelId="{A06430ED-DAD4-4B39-9AA1-19ABD4BFA2C6}" type="presOf" srcId="{C192DD3C-CA5A-41D4-AFD9-F501A5AB8E9F}" destId="{1E4D1E9A-3307-43D9-88F1-057C9EFCB420}" srcOrd="0" destOrd="0" presId="urn:microsoft.com/office/officeart/2005/8/layout/pList1"/>
    <dgm:cxn modelId="{1C467AED-758F-43DB-9D76-33218ACF3B28}" type="presOf" srcId="{0DD8915E-DC14-41D6-9BB5-F49E1C265163}" destId="{648F11E8-F844-4240-8C7B-2AC74599D224}" srcOrd="0" destOrd="0" presId="urn:microsoft.com/office/officeart/2005/8/layout/pList1"/>
    <dgm:cxn modelId="{6227A8F6-ED39-428D-93FA-1D13CCB744E5}" type="presOf" srcId="{D000774E-1179-4D16-B3EF-87179B1DF3EA}" destId="{55A531A7-B62A-4016-8078-5DB5DEFB6D12}" srcOrd="0" destOrd="0" presId="urn:microsoft.com/office/officeart/2005/8/layout/pList1"/>
    <dgm:cxn modelId="{553920FF-D861-4D5E-9B51-D195103937E5}" type="presOf" srcId="{E9682B4F-0217-4B50-923E-C104AA24290F}" destId="{2DE050EA-597B-432E-A0D4-A8F4E1A4E8D7}" srcOrd="0" destOrd="0" presId="urn:microsoft.com/office/officeart/2005/8/layout/pList1"/>
    <dgm:cxn modelId="{0B1F0302-8DA6-4174-AB0D-8E9A9A7D4050}" type="presParOf" srcId="{648F11E8-F844-4240-8C7B-2AC74599D224}" destId="{EE490693-AAB3-4180-A91F-17337CB965F3}" srcOrd="0" destOrd="0" presId="urn:microsoft.com/office/officeart/2005/8/layout/pList1"/>
    <dgm:cxn modelId="{1A1CA263-B516-4BA4-B514-B5EBA820B965}" type="presParOf" srcId="{EE490693-AAB3-4180-A91F-17337CB965F3}" destId="{9BD3955D-A8D0-4D9B-9A55-B8CE5DC9A83F}" srcOrd="0" destOrd="0" presId="urn:microsoft.com/office/officeart/2005/8/layout/pList1"/>
    <dgm:cxn modelId="{AE0C4F16-9CC9-4A5D-8B73-365D1BDE4DD6}" type="presParOf" srcId="{EE490693-AAB3-4180-A91F-17337CB965F3}" destId="{1014C841-6D30-4A75-A46A-E5169D3A7984}" srcOrd="1" destOrd="0" presId="urn:microsoft.com/office/officeart/2005/8/layout/pList1"/>
    <dgm:cxn modelId="{8275339E-B2A0-4585-9B06-5B4B70748EDB}" type="presParOf" srcId="{648F11E8-F844-4240-8C7B-2AC74599D224}" destId="{095191AD-EB80-4E47-B54F-C416DBB53298}" srcOrd="1" destOrd="0" presId="urn:microsoft.com/office/officeart/2005/8/layout/pList1"/>
    <dgm:cxn modelId="{C9D03F47-FAED-48D5-8270-6E411E2B2D89}" type="presParOf" srcId="{648F11E8-F844-4240-8C7B-2AC74599D224}" destId="{0ECDBB7F-3BA0-48D2-8A44-66429C3F2317}" srcOrd="2" destOrd="0" presId="urn:microsoft.com/office/officeart/2005/8/layout/pList1"/>
    <dgm:cxn modelId="{9EBCC248-0E1E-4D93-BFBF-0A2975F14B56}" type="presParOf" srcId="{0ECDBB7F-3BA0-48D2-8A44-66429C3F2317}" destId="{CB947FCC-D4A7-4E2C-B3CB-C348666B4A32}" srcOrd="0" destOrd="0" presId="urn:microsoft.com/office/officeart/2005/8/layout/pList1"/>
    <dgm:cxn modelId="{166238D1-7E4F-475B-8294-B70668952AB4}" type="presParOf" srcId="{0ECDBB7F-3BA0-48D2-8A44-66429C3F2317}" destId="{6714ED3A-8CEA-4DCF-A75F-7CE363939515}" srcOrd="1" destOrd="0" presId="urn:microsoft.com/office/officeart/2005/8/layout/pList1"/>
    <dgm:cxn modelId="{426FE6BF-F15E-40E4-B935-8910E4919ED0}" type="presParOf" srcId="{648F11E8-F844-4240-8C7B-2AC74599D224}" destId="{29C8FFC1-669C-4BB7-AE3D-F6C54C071894}" srcOrd="3" destOrd="0" presId="urn:microsoft.com/office/officeart/2005/8/layout/pList1"/>
    <dgm:cxn modelId="{A2D9A326-A2D1-4817-A3BB-720B897F9602}" type="presParOf" srcId="{648F11E8-F844-4240-8C7B-2AC74599D224}" destId="{DF631D90-12D1-415D-8256-64AAB48F3A6F}" srcOrd="4" destOrd="0" presId="urn:microsoft.com/office/officeart/2005/8/layout/pList1"/>
    <dgm:cxn modelId="{D4B4B6C8-E563-4F7A-B65A-B8DCBE59E5B3}" type="presParOf" srcId="{DF631D90-12D1-415D-8256-64AAB48F3A6F}" destId="{E6190F4C-B6C2-4A75-9DB3-A7B94D3EBE31}" srcOrd="0" destOrd="0" presId="urn:microsoft.com/office/officeart/2005/8/layout/pList1"/>
    <dgm:cxn modelId="{03B666C4-9009-4221-B7CD-06A7101023E1}" type="presParOf" srcId="{DF631D90-12D1-415D-8256-64AAB48F3A6F}" destId="{62FCEB61-65A7-4003-8B7A-B18DECE575B8}" srcOrd="1" destOrd="0" presId="urn:microsoft.com/office/officeart/2005/8/layout/pList1"/>
    <dgm:cxn modelId="{DEB16B98-E570-4E23-BEDF-B95448D1C467}" type="presParOf" srcId="{648F11E8-F844-4240-8C7B-2AC74599D224}" destId="{1E4D1E9A-3307-43D9-88F1-057C9EFCB420}" srcOrd="5" destOrd="0" presId="urn:microsoft.com/office/officeart/2005/8/layout/pList1"/>
    <dgm:cxn modelId="{98F98D42-9E1F-46E1-9CDE-10A24A9DAB3E}" type="presParOf" srcId="{648F11E8-F844-4240-8C7B-2AC74599D224}" destId="{C82A90DD-A717-46B0-9F35-C73D147CAEEA}" srcOrd="6" destOrd="0" presId="urn:microsoft.com/office/officeart/2005/8/layout/pList1"/>
    <dgm:cxn modelId="{FE819E31-45B1-4EA9-B634-8F4557E47182}" type="presParOf" srcId="{C82A90DD-A717-46B0-9F35-C73D147CAEEA}" destId="{07FB9571-7A86-4C50-9A80-CB48BA662F3D}" srcOrd="0" destOrd="0" presId="urn:microsoft.com/office/officeart/2005/8/layout/pList1"/>
    <dgm:cxn modelId="{DC42DE12-6EEC-4842-878C-7032F4A9F614}" type="presParOf" srcId="{C82A90DD-A717-46B0-9F35-C73D147CAEEA}" destId="{B49621D2-3B80-4DCB-AB16-E9E473262923}" srcOrd="1" destOrd="0" presId="urn:microsoft.com/office/officeart/2005/8/layout/pList1"/>
    <dgm:cxn modelId="{142C7670-AC0A-453D-A579-2312585BBC0D}" type="presParOf" srcId="{648F11E8-F844-4240-8C7B-2AC74599D224}" destId="{00F34AE5-96AD-4EDB-828A-AF9F3246CA36}" srcOrd="7" destOrd="0" presId="urn:microsoft.com/office/officeart/2005/8/layout/pList1"/>
    <dgm:cxn modelId="{373EAA0F-30CB-4C6A-A9C8-581E5B0BF189}" type="presParOf" srcId="{648F11E8-F844-4240-8C7B-2AC74599D224}" destId="{E1188D8A-2117-43C0-8164-535069DAC3F1}" srcOrd="8" destOrd="0" presId="urn:microsoft.com/office/officeart/2005/8/layout/pList1"/>
    <dgm:cxn modelId="{3A69B972-DD05-458C-83C1-09F7C1ED2D5D}" type="presParOf" srcId="{E1188D8A-2117-43C0-8164-535069DAC3F1}" destId="{CAC17E43-03E8-4564-8BBE-D52B4D88B931}" srcOrd="0" destOrd="0" presId="urn:microsoft.com/office/officeart/2005/8/layout/pList1"/>
    <dgm:cxn modelId="{CD5C52D9-E4ED-4FC3-9ADB-BF15BD4D00FD}" type="presParOf" srcId="{E1188D8A-2117-43C0-8164-535069DAC3F1}" destId="{701FE05C-D5E7-4255-A5A1-3ED2487C3077}" srcOrd="1" destOrd="0" presId="urn:microsoft.com/office/officeart/2005/8/layout/pList1"/>
    <dgm:cxn modelId="{A86493EE-52B7-4276-895D-AFE9F29F833C}" type="presParOf" srcId="{648F11E8-F844-4240-8C7B-2AC74599D224}" destId="{9B45C3FB-CED4-4E0D-A7B7-751B1D28613F}" srcOrd="9" destOrd="0" presId="urn:microsoft.com/office/officeart/2005/8/layout/pList1"/>
    <dgm:cxn modelId="{96605626-7718-46B2-9217-E7A27CE81EAB}" type="presParOf" srcId="{648F11E8-F844-4240-8C7B-2AC74599D224}" destId="{9F71BD4F-CCC0-42EF-989E-0B4F0F608FF0}" srcOrd="10" destOrd="0" presId="urn:microsoft.com/office/officeart/2005/8/layout/pList1"/>
    <dgm:cxn modelId="{84645058-B287-4B77-9487-DE9B28534B05}" type="presParOf" srcId="{9F71BD4F-CCC0-42EF-989E-0B4F0F608FF0}" destId="{F3021E90-C0AF-4CF5-A53E-E181797D5688}" srcOrd="0" destOrd="0" presId="urn:microsoft.com/office/officeart/2005/8/layout/pList1"/>
    <dgm:cxn modelId="{55E7837F-AD54-4C8A-889E-9E19C7D70FD6}" type="presParOf" srcId="{9F71BD4F-CCC0-42EF-989E-0B4F0F608FF0}" destId="{55A531A7-B62A-4016-8078-5DB5DEFB6D12}" srcOrd="1" destOrd="0" presId="urn:microsoft.com/office/officeart/2005/8/layout/pList1"/>
    <dgm:cxn modelId="{729BAE46-EEF0-4743-8241-A5A7D688C2EC}" type="presParOf" srcId="{648F11E8-F844-4240-8C7B-2AC74599D224}" destId="{F69B090E-826D-4452-8DDB-42A9CDA13B76}" srcOrd="11" destOrd="0" presId="urn:microsoft.com/office/officeart/2005/8/layout/pList1"/>
    <dgm:cxn modelId="{9C681F2C-257D-4CB8-89BF-30AEDB11B2EE}" type="presParOf" srcId="{648F11E8-F844-4240-8C7B-2AC74599D224}" destId="{AA6880A2-E75F-42A4-860A-0B011294276C}" srcOrd="12" destOrd="0" presId="urn:microsoft.com/office/officeart/2005/8/layout/pList1"/>
    <dgm:cxn modelId="{5FF64AB2-1D4A-4777-B816-53D178908849}" type="presParOf" srcId="{AA6880A2-E75F-42A4-860A-0B011294276C}" destId="{3C8D4C52-6E4F-46E8-B562-42B47396F486}" srcOrd="0" destOrd="0" presId="urn:microsoft.com/office/officeart/2005/8/layout/pList1"/>
    <dgm:cxn modelId="{A7026A73-7F46-4A7F-AA0E-C3B85D890A2E}" type="presParOf" srcId="{AA6880A2-E75F-42A4-860A-0B011294276C}" destId="{5D9EA158-F3DF-4E65-A7B2-9AF9EC68C791}" srcOrd="1" destOrd="0" presId="urn:microsoft.com/office/officeart/2005/8/layout/pList1"/>
    <dgm:cxn modelId="{DCA147D4-A72B-4086-8681-67CBBDAB96A8}" type="presParOf" srcId="{648F11E8-F844-4240-8C7B-2AC74599D224}" destId="{04DD62F7-A27F-4159-B1CC-750655193AA2}" srcOrd="13" destOrd="0" presId="urn:microsoft.com/office/officeart/2005/8/layout/pList1"/>
    <dgm:cxn modelId="{2C89A8AE-4AE1-4259-B806-F14D97C9D41A}" type="presParOf" srcId="{648F11E8-F844-4240-8C7B-2AC74599D224}" destId="{847FD03F-CA5D-4D7A-BA5C-73771418C879}" srcOrd="14" destOrd="0" presId="urn:microsoft.com/office/officeart/2005/8/layout/pList1"/>
    <dgm:cxn modelId="{FCCBC8CB-448D-4914-9241-DB9E750007A1}" type="presParOf" srcId="{847FD03F-CA5D-4D7A-BA5C-73771418C879}" destId="{D065435C-D404-47D4-908A-F9C41CA427E3}" srcOrd="0" destOrd="0" presId="urn:microsoft.com/office/officeart/2005/8/layout/pList1"/>
    <dgm:cxn modelId="{A3D6A3F1-ED00-4AF3-B722-5314F119E00C}" type="presParOf" srcId="{847FD03F-CA5D-4D7A-BA5C-73771418C879}" destId="{993BD433-F70C-49AC-81E9-BF891F116181}" srcOrd="1" destOrd="0" presId="urn:microsoft.com/office/officeart/2005/8/layout/pList1"/>
    <dgm:cxn modelId="{0CD1FA33-1A09-44B5-933E-6236E37D21CA}" type="presParOf" srcId="{648F11E8-F844-4240-8C7B-2AC74599D224}" destId="{5E754AAF-0A65-40CF-B435-40420FF6D07E}" srcOrd="15" destOrd="0" presId="urn:microsoft.com/office/officeart/2005/8/layout/pList1"/>
    <dgm:cxn modelId="{0ADD9F3F-AFB8-424B-823C-AB8C4503DF1D}" type="presParOf" srcId="{648F11E8-F844-4240-8C7B-2AC74599D224}" destId="{5560BC9A-12B4-405E-A1B5-EB13C819D7F7}" srcOrd="16" destOrd="0" presId="urn:microsoft.com/office/officeart/2005/8/layout/pList1"/>
    <dgm:cxn modelId="{8450493F-1FF0-48AB-90F7-68751A34007F}" type="presParOf" srcId="{5560BC9A-12B4-405E-A1B5-EB13C819D7F7}" destId="{343516F8-CD33-468E-BB22-3F91EB4A3EE3}" srcOrd="0" destOrd="0" presId="urn:microsoft.com/office/officeart/2005/8/layout/pList1"/>
    <dgm:cxn modelId="{0525613D-C912-4A90-88D7-D5BF3998DEC6}" type="presParOf" srcId="{5560BC9A-12B4-405E-A1B5-EB13C819D7F7}" destId="{2DE050EA-597B-432E-A0D4-A8F4E1A4E8D7}" srcOrd="1" destOrd="0" presId="urn:microsoft.com/office/officeart/2005/8/layout/pList1"/>
    <dgm:cxn modelId="{809E8E3B-EF22-49B9-8AA0-58CE847197DB}" type="presParOf" srcId="{648F11E8-F844-4240-8C7B-2AC74599D224}" destId="{2767EAA0-59BE-46E3-8F04-6ACE86F85DC1}" srcOrd="17" destOrd="0" presId="urn:microsoft.com/office/officeart/2005/8/layout/pList1"/>
    <dgm:cxn modelId="{DC8572B1-7523-47FB-89F6-31C4D257246C}" type="presParOf" srcId="{648F11E8-F844-4240-8C7B-2AC74599D224}" destId="{F98DD9D2-86CD-4860-95D4-0F3FC0B8C5A1}" srcOrd="18" destOrd="0" presId="urn:microsoft.com/office/officeart/2005/8/layout/pList1"/>
    <dgm:cxn modelId="{F60D23D1-8B77-4ACB-8AC0-F539A7BAA178}" type="presParOf" srcId="{F98DD9D2-86CD-4860-95D4-0F3FC0B8C5A1}" destId="{C96740BE-D089-4A30-9F3F-74F4F6803E34}" srcOrd="0" destOrd="0" presId="urn:microsoft.com/office/officeart/2005/8/layout/pList1"/>
    <dgm:cxn modelId="{2B69DAFA-68D7-408C-B760-078DE2689F55}" type="presParOf" srcId="{F98DD9D2-86CD-4860-95D4-0F3FC0B8C5A1}" destId="{2A6CB8FE-2CCD-43BE-83EB-83B35D1CFBAC}" srcOrd="1" destOrd="0" presId="urn:microsoft.com/office/officeart/2005/8/layout/pList1"/>
    <dgm:cxn modelId="{7764334D-C0E0-4D45-AC86-B4102948C8EA}" type="presParOf" srcId="{648F11E8-F844-4240-8C7B-2AC74599D224}" destId="{500F0DEC-8261-42D6-ACF7-51E2D495534A}" srcOrd="19" destOrd="0" presId="urn:microsoft.com/office/officeart/2005/8/layout/pList1"/>
    <dgm:cxn modelId="{4F62E154-F328-4664-9C59-B87C25F56F76}" type="presParOf" srcId="{648F11E8-F844-4240-8C7B-2AC74599D224}" destId="{6062C06F-B166-412A-AF6D-8482A23E6D11}" srcOrd="20" destOrd="0" presId="urn:microsoft.com/office/officeart/2005/8/layout/pList1"/>
    <dgm:cxn modelId="{1A24684C-550E-4D1E-96E8-EB300EE35426}" type="presParOf" srcId="{6062C06F-B166-412A-AF6D-8482A23E6D11}" destId="{603E6386-E663-41E6-89F6-A30A49833210}" srcOrd="0" destOrd="0" presId="urn:microsoft.com/office/officeart/2005/8/layout/pList1"/>
    <dgm:cxn modelId="{0CACBDE8-E1ED-4B42-A60C-30A7262A210B}" type="presParOf" srcId="{6062C06F-B166-412A-AF6D-8482A23E6D11}" destId="{BC617518-02ED-4925-A888-ADD34C35B50C}" srcOrd="1" destOrd="0" presId="urn:microsoft.com/office/officeart/2005/8/layout/pList1"/>
    <dgm:cxn modelId="{D5C3C75C-C91F-4313-A6C7-F5EC920746AE}" type="presParOf" srcId="{648F11E8-F844-4240-8C7B-2AC74599D224}" destId="{6E70219C-80AF-4216-9501-A15FC38AFFC4}" srcOrd="21" destOrd="0" presId="urn:microsoft.com/office/officeart/2005/8/layout/pList1"/>
    <dgm:cxn modelId="{78E52E2A-5C6C-4516-9D8D-952EFA600F93}" type="presParOf" srcId="{648F11E8-F844-4240-8C7B-2AC74599D224}" destId="{AFE25438-4C92-4A1C-9F38-549E0952BD1F}" srcOrd="22" destOrd="0" presId="urn:microsoft.com/office/officeart/2005/8/layout/pList1"/>
    <dgm:cxn modelId="{8808BF71-CCC8-428E-B146-A2AE950954BE}" type="presParOf" srcId="{AFE25438-4C92-4A1C-9F38-549E0952BD1F}" destId="{464D96FC-CFF2-4784-9EC8-3F60FFCC3E88}" srcOrd="0" destOrd="0" presId="urn:microsoft.com/office/officeart/2005/8/layout/pList1"/>
    <dgm:cxn modelId="{45E84804-9684-47EC-B0EF-468A2F75B4CE}" type="presParOf" srcId="{AFE25438-4C92-4A1C-9F38-549E0952BD1F}" destId="{91304D22-4E1F-4050-A8D8-7B198915C910}" srcOrd="1" destOrd="0" presId="urn:microsoft.com/office/officeart/2005/8/layout/pList1"/>
    <dgm:cxn modelId="{6D5CA115-112C-4D3E-969A-AAE509027D9E}" type="presParOf" srcId="{648F11E8-F844-4240-8C7B-2AC74599D224}" destId="{80BE596B-B654-4835-9435-F9629D194157}" srcOrd="23" destOrd="0" presId="urn:microsoft.com/office/officeart/2005/8/layout/pList1"/>
    <dgm:cxn modelId="{D077895C-4E40-4624-A154-DC0F2283C0EE}" type="presParOf" srcId="{648F11E8-F844-4240-8C7B-2AC74599D224}" destId="{44174ACB-5DA4-4988-97FE-5DD42B34B178}" srcOrd="24" destOrd="0" presId="urn:microsoft.com/office/officeart/2005/8/layout/pList1"/>
    <dgm:cxn modelId="{7FEC6988-2F4E-4F9F-999F-3B5E7D102660}" type="presParOf" srcId="{44174ACB-5DA4-4988-97FE-5DD42B34B178}" destId="{C2FACD39-4DE6-41E2-B286-40452D77ABEC}" srcOrd="0" destOrd="0" presId="urn:microsoft.com/office/officeart/2005/8/layout/pList1"/>
    <dgm:cxn modelId="{8A129A53-5C36-4090-ACD8-80EF5D40030E}" type="presParOf" srcId="{44174ACB-5DA4-4988-97FE-5DD42B34B178}" destId="{22C36A66-877B-485C-A2CC-F1BBB747B59E}"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AEFBE2-5F6E-4DB7-AA49-62FAF6D0BD49}"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D0CA742C-EC21-4151-8072-1A953816F757}">
      <dgm:prSet phldrT="[Text]" phldr="1"/>
      <dgm:spPr/>
      <dgm:t>
        <a:bodyPr/>
        <a:lstStyle/>
        <a:p>
          <a:endParaRPr lang="en-US" dirty="0"/>
        </a:p>
      </dgm:t>
    </dgm:pt>
    <dgm:pt modelId="{8641FC83-646A-4792-B6F0-16F873A788E4}" type="parTrans" cxnId="{DBE45504-3D91-4440-BC13-5FB9A26AB5AF}">
      <dgm:prSet/>
      <dgm:spPr/>
      <dgm:t>
        <a:bodyPr/>
        <a:lstStyle/>
        <a:p>
          <a:endParaRPr lang="en-US"/>
        </a:p>
      </dgm:t>
    </dgm:pt>
    <dgm:pt modelId="{59EB63B8-C200-4C7C-8F29-EAE7FCFFA175}" type="sibTrans" cxnId="{DBE45504-3D91-4440-BC13-5FB9A26AB5AF}">
      <dgm:prSet/>
      <dgm:spPr/>
      <dgm:t>
        <a:bodyPr/>
        <a:lstStyle/>
        <a:p>
          <a:endParaRPr lang="en-US"/>
        </a:p>
      </dgm:t>
    </dgm:pt>
    <dgm:pt modelId="{997545EF-AB92-4EFA-BC83-081B4102064C}">
      <dgm:prSet phldrT="[Text]" phldr="1"/>
      <dgm:spPr/>
      <dgm:t>
        <a:bodyPr/>
        <a:lstStyle/>
        <a:p>
          <a:endParaRPr lang="en-US" dirty="0"/>
        </a:p>
      </dgm:t>
    </dgm:pt>
    <dgm:pt modelId="{3D66B47A-4B74-4157-A251-7BF1CD704009}" type="parTrans" cxnId="{315AB087-6938-4987-9FD5-F61AB7F5DB64}">
      <dgm:prSet/>
      <dgm:spPr/>
      <dgm:t>
        <a:bodyPr/>
        <a:lstStyle/>
        <a:p>
          <a:endParaRPr lang="en-US"/>
        </a:p>
      </dgm:t>
    </dgm:pt>
    <dgm:pt modelId="{9669D399-F2FA-49C0-8F2B-3A02E12A05AA}" type="sibTrans" cxnId="{315AB087-6938-4987-9FD5-F61AB7F5DB64}">
      <dgm:prSet/>
      <dgm:spPr/>
      <dgm:t>
        <a:bodyPr/>
        <a:lstStyle/>
        <a:p>
          <a:endParaRPr lang="en-US"/>
        </a:p>
      </dgm:t>
    </dgm:pt>
    <dgm:pt modelId="{BB897EA1-C6FF-43AD-BD54-C79C60351717}">
      <dgm:prSet phldrT="[Text]" phldr="1"/>
      <dgm:spPr/>
      <dgm:t>
        <a:bodyPr/>
        <a:lstStyle/>
        <a:p>
          <a:endParaRPr lang="en-US" dirty="0"/>
        </a:p>
      </dgm:t>
    </dgm:pt>
    <dgm:pt modelId="{EFC7815F-5826-4F57-875A-BA20DE2F9705}" type="parTrans" cxnId="{8A4919AA-6D48-437A-A4D3-6256146A6BBB}">
      <dgm:prSet/>
      <dgm:spPr/>
      <dgm:t>
        <a:bodyPr/>
        <a:lstStyle/>
        <a:p>
          <a:endParaRPr lang="en-US"/>
        </a:p>
      </dgm:t>
    </dgm:pt>
    <dgm:pt modelId="{ADBA5878-F517-4029-AFE0-6F75C4CB1C5B}" type="sibTrans" cxnId="{8A4919AA-6D48-437A-A4D3-6256146A6BBB}">
      <dgm:prSet/>
      <dgm:spPr/>
      <dgm:t>
        <a:bodyPr/>
        <a:lstStyle/>
        <a:p>
          <a:endParaRPr lang="en-US"/>
        </a:p>
      </dgm:t>
    </dgm:pt>
    <dgm:pt modelId="{D0C56610-8908-4BA9-A55C-E7AD27A0B0D6}" type="pres">
      <dgm:prSet presAssocID="{72AEFBE2-5F6E-4DB7-AA49-62FAF6D0BD49}" presName="Name0" presStyleCnt="0">
        <dgm:presLayoutVars>
          <dgm:chMax/>
          <dgm:chPref/>
          <dgm:dir/>
        </dgm:presLayoutVars>
      </dgm:prSet>
      <dgm:spPr/>
    </dgm:pt>
    <dgm:pt modelId="{02536C61-C91F-4609-860E-FCFFAD522309}" type="pres">
      <dgm:prSet presAssocID="{D0CA742C-EC21-4151-8072-1A953816F757}" presName="composite" presStyleCnt="0">
        <dgm:presLayoutVars>
          <dgm:chMax val="1"/>
          <dgm:chPref val="1"/>
        </dgm:presLayoutVars>
      </dgm:prSet>
      <dgm:spPr/>
    </dgm:pt>
    <dgm:pt modelId="{C4DAB8A1-CB3E-4168-B4E4-F0D0AC1252B8}" type="pres">
      <dgm:prSet presAssocID="{D0CA742C-EC21-4151-8072-1A953816F757}" presName="Accent" presStyleLbl="trAlignAcc1" presStyleIdx="0" presStyleCnt="3">
        <dgm:presLayoutVars>
          <dgm:chMax val="0"/>
          <dgm:chPref val="0"/>
        </dgm:presLayoutVars>
      </dgm:prSet>
      <dgm:spPr/>
    </dgm:pt>
    <dgm:pt modelId="{CD616B22-F869-44C4-94A2-A18F43547C61}" type="pres">
      <dgm:prSet presAssocID="{D0CA742C-EC21-4151-8072-1A953816F757}" presName="Image" presStyleLbl="alignImgPlace1" presStyleIdx="0" presStyleCnt="3" custScaleX="116602" custScaleY="114910">
        <dgm:presLayoutVars>
          <dgm:chMax val="0"/>
          <dgm:chPref val="0"/>
        </dgm:presLayoutVars>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pt>
    <dgm:pt modelId="{48318BC0-54ED-4DE3-82F3-3D67F8B85F1B}" type="pres">
      <dgm:prSet presAssocID="{D0CA742C-EC21-4151-8072-1A953816F757}" presName="ChildComposite" presStyleCnt="0"/>
      <dgm:spPr/>
    </dgm:pt>
    <dgm:pt modelId="{A2B4DA2B-6AB8-4BCB-8686-8CD808190041}" type="pres">
      <dgm:prSet presAssocID="{D0CA742C-EC21-4151-8072-1A953816F757}" presName="Child" presStyleLbl="node1" presStyleIdx="0" presStyleCnt="0">
        <dgm:presLayoutVars>
          <dgm:chMax val="0"/>
          <dgm:chPref val="0"/>
          <dgm:bulletEnabled val="1"/>
        </dgm:presLayoutVars>
      </dgm:prSet>
      <dgm:spPr/>
    </dgm:pt>
    <dgm:pt modelId="{9C2A31F8-208C-4936-8FDD-C77852F2C796}" type="pres">
      <dgm:prSet presAssocID="{D0CA742C-EC21-4151-8072-1A953816F757}" presName="Parent" presStyleLbl="revTx" presStyleIdx="0" presStyleCnt="3">
        <dgm:presLayoutVars>
          <dgm:chMax val="1"/>
          <dgm:chPref val="0"/>
          <dgm:bulletEnabled val="1"/>
        </dgm:presLayoutVars>
      </dgm:prSet>
      <dgm:spPr/>
    </dgm:pt>
    <dgm:pt modelId="{327D29D6-3EA0-44E7-9CFB-AE5355ABF4BE}" type="pres">
      <dgm:prSet presAssocID="{59EB63B8-C200-4C7C-8F29-EAE7FCFFA175}" presName="sibTrans" presStyleCnt="0"/>
      <dgm:spPr/>
    </dgm:pt>
    <dgm:pt modelId="{2AE83153-6CD8-473A-91F3-840EBB94BA24}" type="pres">
      <dgm:prSet presAssocID="{997545EF-AB92-4EFA-BC83-081B4102064C}" presName="composite" presStyleCnt="0">
        <dgm:presLayoutVars>
          <dgm:chMax val="1"/>
          <dgm:chPref val="1"/>
        </dgm:presLayoutVars>
      </dgm:prSet>
      <dgm:spPr/>
    </dgm:pt>
    <dgm:pt modelId="{D291E2A6-AF00-4FA7-AA05-EC3E636669D2}" type="pres">
      <dgm:prSet presAssocID="{997545EF-AB92-4EFA-BC83-081B4102064C}" presName="Accent" presStyleLbl="trAlignAcc1" presStyleIdx="1" presStyleCnt="3">
        <dgm:presLayoutVars>
          <dgm:chMax val="0"/>
          <dgm:chPref val="0"/>
        </dgm:presLayoutVars>
      </dgm:prSet>
      <dgm:spPr/>
    </dgm:pt>
    <dgm:pt modelId="{7B393F38-90EE-4F59-BDE3-8DFA617EAD6F}" type="pres">
      <dgm:prSet presAssocID="{997545EF-AB92-4EFA-BC83-081B4102064C}" presName="Image" presStyleLbl="alignImgPlace1" presStyleIdx="1" presStyleCnt="3" custScaleX="119487" custScaleY="112264">
        <dgm:presLayoutVars>
          <dgm:chMax val="0"/>
          <dgm:chPref val="0"/>
        </dgm:presLayoutVars>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pt>
    <dgm:pt modelId="{9A7787B5-7C83-4943-8E71-D26191321812}" type="pres">
      <dgm:prSet presAssocID="{997545EF-AB92-4EFA-BC83-081B4102064C}" presName="ChildComposite" presStyleCnt="0"/>
      <dgm:spPr/>
    </dgm:pt>
    <dgm:pt modelId="{A472AB06-A8BD-4EB7-9411-0AAFAC38E994}" type="pres">
      <dgm:prSet presAssocID="{997545EF-AB92-4EFA-BC83-081B4102064C}" presName="Child" presStyleLbl="node1" presStyleIdx="0" presStyleCnt="0">
        <dgm:presLayoutVars>
          <dgm:chMax val="0"/>
          <dgm:chPref val="0"/>
          <dgm:bulletEnabled val="1"/>
        </dgm:presLayoutVars>
      </dgm:prSet>
      <dgm:spPr/>
    </dgm:pt>
    <dgm:pt modelId="{E21DE8A9-9EA5-4140-A3C4-913A41983E34}" type="pres">
      <dgm:prSet presAssocID="{997545EF-AB92-4EFA-BC83-081B4102064C}" presName="Parent" presStyleLbl="revTx" presStyleIdx="1" presStyleCnt="3">
        <dgm:presLayoutVars>
          <dgm:chMax val="1"/>
          <dgm:chPref val="0"/>
          <dgm:bulletEnabled val="1"/>
        </dgm:presLayoutVars>
      </dgm:prSet>
      <dgm:spPr/>
    </dgm:pt>
    <dgm:pt modelId="{C60EAC2A-D55E-4045-9743-E43B8262CEF8}" type="pres">
      <dgm:prSet presAssocID="{9669D399-F2FA-49C0-8F2B-3A02E12A05AA}" presName="sibTrans" presStyleCnt="0"/>
      <dgm:spPr/>
    </dgm:pt>
    <dgm:pt modelId="{EDA75E93-75EB-4098-A209-971D665FC20F}" type="pres">
      <dgm:prSet presAssocID="{BB897EA1-C6FF-43AD-BD54-C79C60351717}" presName="composite" presStyleCnt="0">
        <dgm:presLayoutVars>
          <dgm:chMax val="1"/>
          <dgm:chPref val="1"/>
        </dgm:presLayoutVars>
      </dgm:prSet>
      <dgm:spPr/>
    </dgm:pt>
    <dgm:pt modelId="{65652EBD-F49D-4DDF-A397-585265530694}" type="pres">
      <dgm:prSet presAssocID="{BB897EA1-C6FF-43AD-BD54-C79C60351717}" presName="Accent" presStyleLbl="trAlignAcc1" presStyleIdx="2" presStyleCnt="3">
        <dgm:presLayoutVars>
          <dgm:chMax val="0"/>
          <dgm:chPref val="0"/>
        </dgm:presLayoutVars>
      </dgm:prSet>
      <dgm:spPr/>
    </dgm:pt>
    <dgm:pt modelId="{D0B7D26B-9E17-4C60-8C90-F71FDE118A86}" type="pres">
      <dgm:prSet presAssocID="{BB897EA1-C6FF-43AD-BD54-C79C60351717}" presName="Image" presStyleLbl="alignImgPlace1" presStyleIdx="2" presStyleCnt="3" custScaleX="127771" custScaleY="110281">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dgm:spPr>
    </dgm:pt>
    <dgm:pt modelId="{0D8257CB-3D2E-4277-9375-41B70432CB94}" type="pres">
      <dgm:prSet presAssocID="{BB897EA1-C6FF-43AD-BD54-C79C60351717}" presName="ChildComposite" presStyleCnt="0"/>
      <dgm:spPr/>
    </dgm:pt>
    <dgm:pt modelId="{4A50564B-1B1D-4D70-8A7C-B11B158AD74E}" type="pres">
      <dgm:prSet presAssocID="{BB897EA1-C6FF-43AD-BD54-C79C60351717}" presName="Child" presStyleLbl="node1" presStyleIdx="0" presStyleCnt="0">
        <dgm:presLayoutVars>
          <dgm:chMax val="0"/>
          <dgm:chPref val="0"/>
          <dgm:bulletEnabled val="1"/>
        </dgm:presLayoutVars>
      </dgm:prSet>
      <dgm:spPr/>
    </dgm:pt>
    <dgm:pt modelId="{37CB262D-1C01-4440-A64B-C5CDC5DA9FB2}" type="pres">
      <dgm:prSet presAssocID="{BB897EA1-C6FF-43AD-BD54-C79C60351717}" presName="Parent" presStyleLbl="revTx" presStyleIdx="2" presStyleCnt="3">
        <dgm:presLayoutVars>
          <dgm:chMax val="1"/>
          <dgm:chPref val="0"/>
          <dgm:bulletEnabled val="1"/>
        </dgm:presLayoutVars>
      </dgm:prSet>
      <dgm:spPr/>
    </dgm:pt>
  </dgm:ptLst>
  <dgm:cxnLst>
    <dgm:cxn modelId="{DBE45504-3D91-4440-BC13-5FB9A26AB5AF}" srcId="{72AEFBE2-5F6E-4DB7-AA49-62FAF6D0BD49}" destId="{D0CA742C-EC21-4151-8072-1A953816F757}" srcOrd="0" destOrd="0" parTransId="{8641FC83-646A-4792-B6F0-16F873A788E4}" sibTransId="{59EB63B8-C200-4C7C-8F29-EAE7FCFFA175}"/>
    <dgm:cxn modelId="{8CC3EF2B-0B35-4458-8154-237EBD6C7766}" type="presOf" srcId="{997545EF-AB92-4EFA-BC83-081B4102064C}" destId="{E21DE8A9-9EA5-4140-A3C4-913A41983E34}" srcOrd="0" destOrd="0" presId="urn:microsoft.com/office/officeart/2008/layout/CaptionedPictures"/>
    <dgm:cxn modelId="{31EC7966-6F9B-41E1-9369-89AF149BEDBD}" type="presOf" srcId="{BB897EA1-C6FF-43AD-BD54-C79C60351717}" destId="{37CB262D-1C01-4440-A64B-C5CDC5DA9FB2}" srcOrd="0" destOrd="0" presId="urn:microsoft.com/office/officeart/2008/layout/CaptionedPictures"/>
    <dgm:cxn modelId="{32DEFB52-086C-4AC5-B292-C173060A7396}" type="presOf" srcId="{D0CA742C-EC21-4151-8072-1A953816F757}" destId="{9C2A31F8-208C-4936-8FDD-C77852F2C796}" srcOrd="0" destOrd="0" presId="urn:microsoft.com/office/officeart/2008/layout/CaptionedPictures"/>
    <dgm:cxn modelId="{315AB087-6938-4987-9FD5-F61AB7F5DB64}" srcId="{72AEFBE2-5F6E-4DB7-AA49-62FAF6D0BD49}" destId="{997545EF-AB92-4EFA-BC83-081B4102064C}" srcOrd="1" destOrd="0" parTransId="{3D66B47A-4B74-4157-A251-7BF1CD704009}" sibTransId="{9669D399-F2FA-49C0-8F2B-3A02E12A05AA}"/>
    <dgm:cxn modelId="{8A4919AA-6D48-437A-A4D3-6256146A6BBB}" srcId="{72AEFBE2-5F6E-4DB7-AA49-62FAF6D0BD49}" destId="{BB897EA1-C6FF-43AD-BD54-C79C60351717}" srcOrd="2" destOrd="0" parTransId="{EFC7815F-5826-4F57-875A-BA20DE2F9705}" sibTransId="{ADBA5878-F517-4029-AFE0-6F75C4CB1C5B}"/>
    <dgm:cxn modelId="{935D42D5-1EEF-4EC2-A68E-BF3CA0511B91}" type="presOf" srcId="{72AEFBE2-5F6E-4DB7-AA49-62FAF6D0BD49}" destId="{D0C56610-8908-4BA9-A55C-E7AD27A0B0D6}" srcOrd="0" destOrd="0" presId="urn:microsoft.com/office/officeart/2008/layout/CaptionedPictures"/>
    <dgm:cxn modelId="{40B42BC6-1040-43FC-9D74-3E5B858F6AC0}" type="presParOf" srcId="{D0C56610-8908-4BA9-A55C-E7AD27A0B0D6}" destId="{02536C61-C91F-4609-860E-FCFFAD522309}" srcOrd="0" destOrd="0" presId="urn:microsoft.com/office/officeart/2008/layout/CaptionedPictures"/>
    <dgm:cxn modelId="{4D19F32D-2657-4488-A6AA-7A1352B46C2D}" type="presParOf" srcId="{02536C61-C91F-4609-860E-FCFFAD522309}" destId="{C4DAB8A1-CB3E-4168-B4E4-F0D0AC1252B8}" srcOrd="0" destOrd="0" presId="urn:microsoft.com/office/officeart/2008/layout/CaptionedPictures"/>
    <dgm:cxn modelId="{1EE89388-35E4-4C60-AB31-F0D76A088D69}" type="presParOf" srcId="{02536C61-C91F-4609-860E-FCFFAD522309}" destId="{CD616B22-F869-44C4-94A2-A18F43547C61}" srcOrd="1" destOrd="0" presId="urn:microsoft.com/office/officeart/2008/layout/CaptionedPictures"/>
    <dgm:cxn modelId="{A5344223-9265-4990-BCCA-A72F3EA1ED08}" type="presParOf" srcId="{02536C61-C91F-4609-860E-FCFFAD522309}" destId="{48318BC0-54ED-4DE3-82F3-3D67F8B85F1B}" srcOrd="2" destOrd="0" presId="urn:microsoft.com/office/officeart/2008/layout/CaptionedPictures"/>
    <dgm:cxn modelId="{A724BC08-1FE4-4FFD-B245-2AFBFD3448CD}" type="presParOf" srcId="{48318BC0-54ED-4DE3-82F3-3D67F8B85F1B}" destId="{A2B4DA2B-6AB8-4BCB-8686-8CD808190041}" srcOrd="0" destOrd="0" presId="urn:microsoft.com/office/officeart/2008/layout/CaptionedPictures"/>
    <dgm:cxn modelId="{A04632EB-63D0-46D7-A505-3790EDE536C4}" type="presParOf" srcId="{48318BC0-54ED-4DE3-82F3-3D67F8B85F1B}" destId="{9C2A31F8-208C-4936-8FDD-C77852F2C796}" srcOrd="1" destOrd="0" presId="urn:microsoft.com/office/officeart/2008/layout/CaptionedPictures"/>
    <dgm:cxn modelId="{8302D441-02A8-4067-A727-F4E5C964C50B}" type="presParOf" srcId="{D0C56610-8908-4BA9-A55C-E7AD27A0B0D6}" destId="{327D29D6-3EA0-44E7-9CFB-AE5355ABF4BE}" srcOrd="1" destOrd="0" presId="urn:microsoft.com/office/officeart/2008/layout/CaptionedPictures"/>
    <dgm:cxn modelId="{BD5EB6D3-2824-4DBA-9F71-64C235C5EB6A}" type="presParOf" srcId="{D0C56610-8908-4BA9-A55C-E7AD27A0B0D6}" destId="{2AE83153-6CD8-473A-91F3-840EBB94BA24}" srcOrd="2" destOrd="0" presId="urn:microsoft.com/office/officeart/2008/layout/CaptionedPictures"/>
    <dgm:cxn modelId="{67DB809B-494B-4D74-8B8D-761160BC3FEC}" type="presParOf" srcId="{2AE83153-6CD8-473A-91F3-840EBB94BA24}" destId="{D291E2A6-AF00-4FA7-AA05-EC3E636669D2}" srcOrd="0" destOrd="0" presId="urn:microsoft.com/office/officeart/2008/layout/CaptionedPictures"/>
    <dgm:cxn modelId="{15033255-9AEE-4038-A305-B86B1AA50970}" type="presParOf" srcId="{2AE83153-6CD8-473A-91F3-840EBB94BA24}" destId="{7B393F38-90EE-4F59-BDE3-8DFA617EAD6F}" srcOrd="1" destOrd="0" presId="urn:microsoft.com/office/officeart/2008/layout/CaptionedPictures"/>
    <dgm:cxn modelId="{3396E6A3-C809-4B39-9585-E066B82B879E}" type="presParOf" srcId="{2AE83153-6CD8-473A-91F3-840EBB94BA24}" destId="{9A7787B5-7C83-4943-8E71-D26191321812}" srcOrd="2" destOrd="0" presId="urn:microsoft.com/office/officeart/2008/layout/CaptionedPictures"/>
    <dgm:cxn modelId="{01FFEEEB-BDC8-4E00-9641-C8E7DD9BBF1E}" type="presParOf" srcId="{9A7787B5-7C83-4943-8E71-D26191321812}" destId="{A472AB06-A8BD-4EB7-9411-0AAFAC38E994}" srcOrd="0" destOrd="0" presId="urn:microsoft.com/office/officeart/2008/layout/CaptionedPictures"/>
    <dgm:cxn modelId="{EAEA018A-163B-4010-8057-28D3003E68CF}" type="presParOf" srcId="{9A7787B5-7C83-4943-8E71-D26191321812}" destId="{E21DE8A9-9EA5-4140-A3C4-913A41983E34}" srcOrd="1" destOrd="0" presId="urn:microsoft.com/office/officeart/2008/layout/CaptionedPictures"/>
    <dgm:cxn modelId="{0DA48362-1401-4F05-9764-B8042E0CD93B}" type="presParOf" srcId="{D0C56610-8908-4BA9-A55C-E7AD27A0B0D6}" destId="{C60EAC2A-D55E-4045-9743-E43B8262CEF8}" srcOrd="3" destOrd="0" presId="urn:microsoft.com/office/officeart/2008/layout/CaptionedPictures"/>
    <dgm:cxn modelId="{48965AFF-B92D-4AA3-A13D-BB8D49641693}" type="presParOf" srcId="{D0C56610-8908-4BA9-A55C-E7AD27A0B0D6}" destId="{EDA75E93-75EB-4098-A209-971D665FC20F}" srcOrd="4" destOrd="0" presId="urn:microsoft.com/office/officeart/2008/layout/CaptionedPictures"/>
    <dgm:cxn modelId="{5D695F25-8FAA-4D80-BBD5-FC4471C6FD1C}" type="presParOf" srcId="{EDA75E93-75EB-4098-A209-971D665FC20F}" destId="{65652EBD-F49D-4DDF-A397-585265530694}" srcOrd="0" destOrd="0" presId="urn:microsoft.com/office/officeart/2008/layout/CaptionedPictures"/>
    <dgm:cxn modelId="{C605E93F-BB17-4D7F-9519-846376C4A06E}" type="presParOf" srcId="{EDA75E93-75EB-4098-A209-971D665FC20F}" destId="{D0B7D26B-9E17-4C60-8C90-F71FDE118A86}" srcOrd="1" destOrd="0" presId="urn:microsoft.com/office/officeart/2008/layout/CaptionedPictures"/>
    <dgm:cxn modelId="{65F1E3F4-22E4-4845-80B4-77FBBCAB18AD}" type="presParOf" srcId="{EDA75E93-75EB-4098-A209-971D665FC20F}" destId="{0D8257CB-3D2E-4277-9375-41B70432CB94}" srcOrd="2" destOrd="0" presId="urn:microsoft.com/office/officeart/2008/layout/CaptionedPictures"/>
    <dgm:cxn modelId="{194B8CF8-C7E2-4703-A705-A18EC69D390B}" type="presParOf" srcId="{0D8257CB-3D2E-4277-9375-41B70432CB94}" destId="{4A50564B-1B1D-4D70-8A7C-B11B158AD74E}" srcOrd="0" destOrd="0" presId="urn:microsoft.com/office/officeart/2008/layout/CaptionedPictures"/>
    <dgm:cxn modelId="{AB53F417-D0F9-427B-908A-9FABD6EC6B60}" type="presParOf" srcId="{0D8257CB-3D2E-4277-9375-41B70432CB94}" destId="{37CB262D-1C01-4440-A64B-C5CDC5DA9FB2}" srcOrd="1" destOrd="0" presId="urn:microsoft.com/office/officeart/2008/layout/CaptionedPicture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D3955D-A8D0-4D9B-9A55-B8CE5DC9A83F}">
      <dsp:nvSpPr>
        <dsp:cNvPr id="0" name=""/>
        <dsp:cNvSpPr/>
      </dsp:nvSpPr>
      <dsp:spPr>
        <a:xfrm>
          <a:off x="1520" y="337120"/>
          <a:ext cx="1383185" cy="953014"/>
        </a:xfrm>
        <a:prstGeom prst="roundRect">
          <a:avLst/>
        </a:prstGeom>
        <a:blipFill>
          <a:blip xmlns:r="http://schemas.openxmlformats.org/officeDocument/2006/relationships" r:embed="rId1"/>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014C841-6D30-4A75-A46A-E5169D3A7984}">
      <dsp:nvSpPr>
        <dsp:cNvPr id="0" name=""/>
        <dsp:cNvSpPr/>
      </dsp:nvSpPr>
      <dsp:spPr>
        <a:xfrm>
          <a:off x="1520" y="1290135"/>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914400" rtl="0" eaLnBrk="1" latinLnBrk="0" hangingPunct="1">
            <a:lnSpc>
              <a:spcPct val="90000"/>
            </a:lnSpc>
            <a:spcBef>
              <a:spcPct val="0"/>
            </a:spcBef>
            <a:spcAft>
              <a:spcPct val="35000"/>
            </a:spcAft>
            <a:buFont typeface="Arial" panose="020B0604020202020204" pitchFamily="34" charset="0"/>
            <a:buNone/>
          </a:pPr>
          <a:r>
            <a:rPr lang="en-US" sz="1600" kern="1200" spc="150" baseline="0" dirty="0">
              <a:latin typeface="+mn-lt"/>
              <a:ea typeface="+mj-ea"/>
              <a:cs typeface="+mj-cs"/>
            </a:rPr>
            <a:t>CPU</a:t>
          </a:r>
        </a:p>
      </dsp:txBody>
      <dsp:txXfrm>
        <a:off x="1520" y="1290135"/>
        <a:ext cx="1383185" cy="513161"/>
      </dsp:txXfrm>
    </dsp:sp>
    <dsp:sp modelId="{CB947FCC-D4A7-4E2C-B3CB-C348666B4A32}">
      <dsp:nvSpPr>
        <dsp:cNvPr id="0" name=""/>
        <dsp:cNvSpPr/>
      </dsp:nvSpPr>
      <dsp:spPr>
        <a:xfrm>
          <a:off x="1523082" y="337120"/>
          <a:ext cx="1383185" cy="953014"/>
        </a:xfrm>
        <a:prstGeom prst="roundRect">
          <a:avLst/>
        </a:prstGeom>
        <a:blipFill>
          <a:blip xmlns:r="http://schemas.openxmlformats.org/officeDocument/2006/relationships" r:embed="rId2"/>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714ED3A-8CEA-4DCF-A75F-7CE363939515}">
      <dsp:nvSpPr>
        <dsp:cNvPr id="0" name=""/>
        <dsp:cNvSpPr/>
      </dsp:nvSpPr>
      <dsp:spPr>
        <a:xfrm>
          <a:off x="1523082" y="1290135"/>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marL="0" lvl="0" indent="0" algn="ctr" defTabSz="666750">
            <a:lnSpc>
              <a:spcPct val="90000"/>
            </a:lnSpc>
            <a:spcBef>
              <a:spcPct val="0"/>
            </a:spcBef>
            <a:spcAft>
              <a:spcPct val="35000"/>
            </a:spcAft>
            <a:buNone/>
          </a:pPr>
          <a:r>
            <a:rPr lang="en-US" sz="1500" kern="1200" dirty="0"/>
            <a:t>Monitors</a:t>
          </a:r>
        </a:p>
      </dsp:txBody>
      <dsp:txXfrm>
        <a:off x="1523082" y="1290135"/>
        <a:ext cx="1383185" cy="513161"/>
      </dsp:txXfrm>
    </dsp:sp>
    <dsp:sp modelId="{E6190F4C-B6C2-4A75-9DB3-A7B94D3EBE31}">
      <dsp:nvSpPr>
        <dsp:cNvPr id="0" name=""/>
        <dsp:cNvSpPr/>
      </dsp:nvSpPr>
      <dsp:spPr>
        <a:xfrm>
          <a:off x="3044645" y="337120"/>
          <a:ext cx="1383185" cy="953014"/>
        </a:xfrm>
        <a:prstGeom prst="roundRect">
          <a:avLst/>
        </a:prstGeom>
        <a:blipFill>
          <a:blip xmlns:r="http://schemas.openxmlformats.org/officeDocument/2006/relationships" r:embed="rId3"/>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FCEB61-65A7-4003-8B7A-B18DECE575B8}">
      <dsp:nvSpPr>
        <dsp:cNvPr id="0" name=""/>
        <dsp:cNvSpPr/>
      </dsp:nvSpPr>
      <dsp:spPr>
        <a:xfrm>
          <a:off x="3044645" y="1290135"/>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marL="0" lvl="0" indent="0" algn="ctr" defTabSz="666750">
            <a:lnSpc>
              <a:spcPct val="90000"/>
            </a:lnSpc>
            <a:spcBef>
              <a:spcPct val="0"/>
            </a:spcBef>
            <a:spcAft>
              <a:spcPct val="35000"/>
            </a:spcAft>
            <a:buNone/>
          </a:pPr>
          <a:r>
            <a:rPr lang="en-US" sz="1500" kern="1200" spc="150" baseline="0" dirty="0">
              <a:latin typeface="+mn-lt"/>
              <a:ea typeface="+mj-ea"/>
              <a:cs typeface="+mj-cs"/>
            </a:rPr>
            <a:t>Markers</a:t>
          </a:r>
          <a:endParaRPr lang="en-US" sz="1500" kern="1200" dirty="0"/>
        </a:p>
      </dsp:txBody>
      <dsp:txXfrm>
        <a:off x="3044645" y="1290135"/>
        <a:ext cx="1383185" cy="513161"/>
      </dsp:txXfrm>
    </dsp:sp>
    <dsp:sp modelId="{07FB9571-7A86-4C50-9A80-CB48BA662F3D}">
      <dsp:nvSpPr>
        <dsp:cNvPr id="0" name=""/>
        <dsp:cNvSpPr/>
      </dsp:nvSpPr>
      <dsp:spPr>
        <a:xfrm>
          <a:off x="4566207" y="337120"/>
          <a:ext cx="1383185" cy="953014"/>
        </a:xfrm>
        <a:prstGeom prst="roundRect">
          <a:avLst/>
        </a:prstGeom>
        <a:blipFill>
          <a:blip xmlns:r="http://schemas.openxmlformats.org/officeDocument/2006/relationships" r:embed="rId4"/>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9621D2-3B80-4DCB-AB16-E9E473262923}">
      <dsp:nvSpPr>
        <dsp:cNvPr id="0" name=""/>
        <dsp:cNvSpPr/>
      </dsp:nvSpPr>
      <dsp:spPr>
        <a:xfrm>
          <a:off x="4566207" y="1290135"/>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marL="0" lvl="0" indent="0" algn="ctr" defTabSz="666750">
            <a:lnSpc>
              <a:spcPct val="90000"/>
            </a:lnSpc>
            <a:spcBef>
              <a:spcPct val="0"/>
            </a:spcBef>
            <a:spcAft>
              <a:spcPct val="35000"/>
            </a:spcAft>
            <a:buNone/>
          </a:pPr>
          <a:r>
            <a:rPr lang="en-US" sz="1500" kern="1200" dirty="0"/>
            <a:t>Tables</a:t>
          </a:r>
        </a:p>
      </dsp:txBody>
      <dsp:txXfrm>
        <a:off x="4566207" y="1290135"/>
        <a:ext cx="1383185" cy="513161"/>
      </dsp:txXfrm>
    </dsp:sp>
    <dsp:sp modelId="{CAC17E43-03E8-4564-8BBE-D52B4D88B931}">
      <dsp:nvSpPr>
        <dsp:cNvPr id="0" name=""/>
        <dsp:cNvSpPr/>
      </dsp:nvSpPr>
      <dsp:spPr>
        <a:xfrm>
          <a:off x="6087769" y="337120"/>
          <a:ext cx="1383185" cy="953014"/>
        </a:xfrm>
        <a:prstGeom prst="roundRect">
          <a:avLst/>
        </a:prstGeom>
        <a:blipFill>
          <a:blip xmlns:r="http://schemas.openxmlformats.org/officeDocument/2006/relationships" r:embed="rId5"/>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1FE05C-D5E7-4255-A5A1-3ED2487C3077}">
      <dsp:nvSpPr>
        <dsp:cNvPr id="0" name=""/>
        <dsp:cNvSpPr/>
      </dsp:nvSpPr>
      <dsp:spPr>
        <a:xfrm>
          <a:off x="6087769" y="1290135"/>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marL="0" lvl="0" indent="0" algn="ctr" defTabSz="666750">
            <a:lnSpc>
              <a:spcPct val="90000"/>
            </a:lnSpc>
            <a:spcBef>
              <a:spcPct val="0"/>
            </a:spcBef>
            <a:spcAft>
              <a:spcPct val="35000"/>
            </a:spcAft>
            <a:buNone/>
          </a:pPr>
          <a:r>
            <a:rPr lang="en-US" sz="1500" kern="1200" dirty="0"/>
            <a:t>Snooker Balls</a:t>
          </a:r>
        </a:p>
      </dsp:txBody>
      <dsp:txXfrm>
        <a:off x="6087769" y="1290135"/>
        <a:ext cx="1383185" cy="513161"/>
      </dsp:txXfrm>
    </dsp:sp>
    <dsp:sp modelId="{F3021E90-C0AF-4CF5-A53E-E181797D5688}">
      <dsp:nvSpPr>
        <dsp:cNvPr id="0" name=""/>
        <dsp:cNvSpPr/>
      </dsp:nvSpPr>
      <dsp:spPr>
        <a:xfrm>
          <a:off x="7609331" y="337120"/>
          <a:ext cx="1383185" cy="953014"/>
        </a:xfrm>
        <a:prstGeom prst="roundRect">
          <a:avLst/>
        </a:prstGeom>
        <a:blipFill>
          <a:blip xmlns:r="http://schemas.openxmlformats.org/officeDocument/2006/relationships" r:embed="rId6"/>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A531A7-B62A-4016-8078-5DB5DEFB6D12}">
      <dsp:nvSpPr>
        <dsp:cNvPr id="0" name=""/>
        <dsp:cNvSpPr/>
      </dsp:nvSpPr>
      <dsp:spPr>
        <a:xfrm>
          <a:off x="7609331" y="1290135"/>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marL="0" lvl="0" indent="0" algn="ctr" defTabSz="666750">
            <a:lnSpc>
              <a:spcPct val="90000"/>
            </a:lnSpc>
            <a:spcBef>
              <a:spcPct val="0"/>
            </a:spcBef>
            <a:spcAft>
              <a:spcPct val="35000"/>
            </a:spcAft>
            <a:buNone/>
          </a:pPr>
          <a:r>
            <a:rPr lang="en-US" sz="1500" kern="1200" dirty="0"/>
            <a:t>Wires</a:t>
          </a:r>
        </a:p>
      </dsp:txBody>
      <dsp:txXfrm>
        <a:off x="7609331" y="1290135"/>
        <a:ext cx="1383185" cy="513161"/>
      </dsp:txXfrm>
    </dsp:sp>
    <dsp:sp modelId="{3C8D4C52-6E4F-46E8-B562-42B47396F486}">
      <dsp:nvSpPr>
        <dsp:cNvPr id="0" name=""/>
        <dsp:cNvSpPr/>
      </dsp:nvSpPr>
      <dsp:spPr>
        <a:xfrm>
          <a:off x="9130893" y="337120"/>
          <a:ext cx="1383185" cy="953014"/>
        </a:xfrm>
        <a:prstGeom prst="roundRect">
          <a:avLst/>
        </a:prstGeom>
        <a:blipFill>
          <a:blip xmlns:r="http://schemas.openxmlformats.org/officeDocument/2006/relationships" r:embed="rId7"/>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9EA158-F3DF-4E65-A7B2-9AF9EC68C791}">
      <dsp:nvSpPr>
        <dsp:cNvPr id="0" name=""/>
        <dsp:cNvSpPr/>
      </dsp:nvSpPr>
      <dsp:spPr>
        <a:xfrm>
          <a:off x="9130893" y="1290135"/>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marL="0" lvl="0" indent="0" algn="ctr" defTabSz="666750">
            <a:lnSpc>
              <a:spcPct val="90000"/>
            </a:lnSpc>
            <a:spcBef>
              <a:spcPct val="0"/>
            </a:spcBef>
            <a:spcAft>
              <a:spcPct val="35000"/>
            </a:spcAft>
            <a:buNone/>
          </a:pPr>
          <a:r>
            <a:rPr lang="en-US" sz="1500" kern="1200" dirty="0"/>
            <a:t>Room Names</a:t>
          </a:r>
        </a:p>
      </dsp:txBody>
      <dsp:txXfrm>
        <a:off x="9130893" y="1290135"/>
        <a:ext cx="1383185" cy="513161"/>
      </dsp:txXfrm>
    </dsp:sp>
    <dsp:sp modelId="{D065435C-D404-47D4-908A-F9C41CA427E3}">
      <dsp:nvSpPr>
        <dsp:cNvPr id="0" name=""/>
        <dsp:cNvSpPr/>
      </dsp:nvSpPr>
      <dsp:spPr>
        <a:xfrm>
          <a:off x="762301" y="1941615"/>
          <a:ext cx="1383185" cy="953014"/>
        </a:xfrm>
        <a:prstGeom prst="roundRect">
          <a:avLst/>
        </a:prstGeom>
        <a:blipFill>
          <a:blip xmlns:r="http://schemas.openxmlformats.org/officeDocument/2006/relationships" r:embed="rId8"/>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3BD433-F70C-49AC-81E9-BF891F116181}">
      <dsp:nvSpPr>
        <dsp:cNvPr id="0" name=""/>
        <dsp:cNvSpPr/>
      </dsp:nvSpPr>
      <dsp:spPr>
        <a:xfrm>
          <a:off x="762301" y="2894630"/>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spc="150" baseline="0" dirty="0">
              <a:latin typeface="+mn-lt"/>
              <a:ea typeface="+mn-ea"/>
              <a:cs typeface="+mn-cs"/>
            </a:rPr>
            <a:t>Gym Items</a:t>
          </a:r>
        </a:p>
      </dsp:txBody>
      <dsp:txXfrm>
        <a:off x="762301" y="2894630"/>
        <a:ext cx="1383185" cy="513161"/>
      </dsp:txXfrm>
    </dsp:sp>
    <dsp:sp modelId="{343516F8-CD33-468E-BB22-3F91EB4A3EE3}">
      <dsp:nvSpPr>
        <dsp:cNvPr id="0" name=""/>
        <dsp:cNvSpPr/>
      </dsp:nvSpPr>
      <dsp:spPr>
        <a:xfrm>
          <a:off x="2283863" y="1941615"/>
          <a:ext cx="1383185" cy="953014"/>
        </a:xfrm>
        <a:prstGeom prst="roundRect">
          <a:avLst/>
        </a:prstGeom>
        <a:blipFill>
          <a:blip xmlns:r="http://schemas.openxmlformats.org/officeDocument/2006/relationships" r:embed="rId9"/>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E050EA-597B-432E-A0D4-A8F4E1A4E8D7}">
      <dsp:nvSpPr>
        <dsp:cNvPr id="0" name=""/>
        <dsp:cNvSpPr/>
      </dsp:nvSpPr>
      <dsp:spPr>
        <a:xfrm>
          <a:off x="2283863" y="2894630"/>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889000">
            <a:lnSpc>
              <a:spcPct val="90000"/>
            </a:lnSpc>
            <a:spcBef>
              <a:spcPct val="0"/>
            </a:spcBef>
            <a:spcAft>
              <a:spcPct val="35000"/>
            </a:spcAft>
            <a:buNone/>
          </a:pPr>
          <a:r>
            <a:rPr lang="en-US" sz="1600" kern="1200" spc="150" baseline="0" dirty="0">
              <a:latin typeface="+mn-lt"/>
              <a:ea typeface="+mn-ea"/>
              <a:cs typeface="+mn-cs"/>
            </a:rPr>
            <a:t>Chairs</a:t>
          </a:r>
        </a:p>
      </dsp:txBody>
      <dsp:txXfrm>
        <a:off x="2283863" y="2894630"/>
        <a:ext cx="1383185" cy="513161"/>
      </dsp:txXfrm>
    </dsp:sp>
    <dsp:sp modelId="{C96740BE-D089-4A30-9F3F-74F4F6803E34}">
      <dsp:nvSpPr>
        <dsp:cNvPr id="0" name=""/>
        <dsp:cNvSpPr/>
      </dsp:nvSpPr>
      <dsp:spPr>
        <a:xfrm>
          <a:off x="3805426" y="1941615"/>
          <a:ext cx="1383185" cy="953014"/>
        </a:xfrm>
        <a:prstGeom prst="roundRect">
          <a:avLst/>
        </a:prstGeom>
        <a:blipFill>
          <a:blip xmlns:r="http://schemas.openxmlformats.org/officeDocument/2006/relationships" r:embed="rId10"/>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A6CB8FE-2CCD-43BE-83EB-83B35D1CFBAC}">
      <dsp:nvSpPr>
        <dsp:cNvPr id="0" name=""/>
        <dsp:cNvSpPr/>
      </dsp:nvSpPr>
      <dsp:spPr>
        <a:xfrm>
          <a:off x="3805426" y="2894630"/>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711200">
            <a:lnSpc>
              <a:spcPct val="90000"/>
            </a:lnSpc>
            <a:spcBef>
              <a:spcPct val="0"/>
            </a:spcBef>
            <a:spcAft>
              <a:spcPct val="35000"/>
            </a:spcAft>
            <a:buNone/>
          </a:pPr>
          <a:r>
            <a:rPr lang="en-US" sz="1600" kern="1200" spc="150" baseline="0" dirty="0">
              <a:latin typeface="+mn-lt"/>
              <a:ea typeface="+mn-ea"/>
              <a:cs typeface="+mn-cs"/>
            </a:rPr>
            <a:t>AC</a:t>
          </a:r>
        </a:p>
      </dsp:txBody>
      <dsp:txXfrm>
        <a:off x="3805426" y="2894630"/>
        <a:ext cx="1383185" cy="513161"/>
      </dsp:txXfrm>
    </dsp:sp>
    <dsp:sp modelId="{603E6386-E663-41E6-89F6-A30A49833210}">
      <dsp:nvSpPr>
        <dsp:cNvPr id="0" name=""/>
        <dsp:cNvSpPr/>
      </dsp:nvSpPr>
      <dsp:spPr>
        <a:xfrm>
          <a:off x="5326988" y="1941615"/>
          <a:ext cx="1383185" cy="953014"/>
        </a:xfrm>
        <a:prstGeom prst="roundRect">
          <a:avLst/>
        </a:prstGeom>
        <a:blipFill>
          <a:blip xmlns:r="http://schemas.openxmlformats.org/officeDocument/2006/relationships" r:embed="rId11"/>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617518-02ED-4925-A888-ADD34C35B50C}">
      <dsp:nvSpPr>
        <dsp:cNvPr id="0" name=""/>
        <dsp:cNvSpPr/>
      </dsp:nvSpPr>
      <dsp:spPr>
        <a:xfrm>
          <a:off x="5326988" y="2894630"/>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marL="0" lvl="0" indent="0" algn="ctr" defTabSz="889000">
            <a:lnSpc>
              <a:spcPct val="90000"/>
            </a:lnSpc>
            <a:spcBef>
              <a:spcPct val="0"/>
            </a:spcBef>
            <a:spcAft>
              <a:spcPct val="35000"/>
            </a:spcAft>
            <a:buNone/>
          </a:pPr>
          <a:r>
            <a:rPr lang="en-US" sz="1600" kern="1200" spc="150" baseline="0" dirty="0">
              <a:latin typeface="+mn-lt"/>
              <a:ea typeface="+mn-ea"/>
              <a:cs typeface="+mn-cs"/>
            </a:rPr>
            <a:t>Bag</a:t>
          </a:r>
        </a:p>
      </dsp:txBody>
      <dsp:txXfrm>
        <a:off x="5326988" y="2894630"/>
        <a:ext cx="1383185" cy="513161"/>
      </dsp:txXfrm>
    </dsp:sp>
    <dsp:sp modelId="{464D96FC-CFF2-4784-9EC8-3F60FFCC3E88}">
      <dsp:nvSpPr>
        <dsp:cNvPr id="0" name=""/>
        <dsp:cNvSpPr/>
      </dsp:nvSpPr>
      <dsp:spPr>
        <a:xfrm>
          <a:off x="6848550" y="1941615"/>
          <a:ext cx="1383185" cy="953014"/>
        </a:xfrm>
        <a:prstGeom prst="roundRect">
          <a:avLst/>
        </a:prstGeom>
        <a:blipFill>
          <a:blip xmlns:r="http://schemas.openxmlformats.org/officeDocument/2006/relationships" r:embed="rId12"/>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1304D22-4E1F-4050-A8D8-7B198915C910}">
      <dsp:nvSpPr>
        <dsp:cNvPr id="0" name=""/>
        <dsp:cNvSpPr/>
      </dsp:nvSpPr>
      <dsp:spPr>
        <a:xfrm>
          <a:off x="6848550" y="2894630"/>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marL="0" lvl="0" indent="0" algn="ctr" defTabSz="666750">
            <a:lnSpc>
              <a:spcPct val="90000"/>
            </a:lnSpc>
            <a:spcBef>
              <a:spcPct val="0"/>
            </a:spcBef>
            <a:spcAft>
              <a:spcPct val="35000"/>
            </a:spcAft>
            <a:buNone/>
          </a:pPr>
          <a:r>
            <a:rPr lang="en-US" sz="1500" kern="1200" dirty="0"/>
            <a:t>Board</a:t>
          </a:r>
        </a:p>
      </dsp:txBody>
      <dsp:txXfrm>
        <a:off x="6848550" y="2894630"/>
        <a:ext cx="1383185" cy="513161"/>
      </dsp:txXfrm>
    </dsp:sp>
    <dsp:sp modelId="{C2FACD39-4DE6-41E2-B286-40452D77ABEC}">
      <dsp:nvSpPr>
        <dsp:cNvPr id="0" name=""/>
        <dsp:cNvSpPr/>
      </dsp:nvSpPr>
      <dsp:spPr>
        <a:xfrm>
          <a:off x="8370112" y="1941615"/>
          <a:ext cx="1383185" cy="953014"/>
        </a:xfrm>
        <a:prstGeom prst="roundRect">
          <a:avLst/>
        </a:prstGeom>
        <a:blipFill>
          <a:blip xmlns:r="http://schemas.openxmlformats.org/officeDocument/2006/relationships" r:embed="rId13"/>
          <a:srcRect/>
          <a:stretch>
            <a:fillRect t="-8000" b="-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2C36A66-877B-485C-A2CC-F1BBB747B59E}">
      <dsp:nvSpPr>
        <dsp:cNvPr id="0" name=""/>
        <dsp:cNvSpPr/>
      </dsp:nvSpPr>
      <dsp:spPr>
        <a:xfrm>
          <a:off x="8370112" y="2894630"/>
          <a:ext cx="1383185" cy="513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0" numCol="1" spcCol="1270" anchor="t" anchorCtr="0">
          <a:noAutofit/>
        </a:bodyPr>
        <a:lstStyle/>
        <a:p>
          <a:pPr marL="0" lvl="0" indent="0" algn="ctr" defTabSz="666750">
            <a:lnSpc>
              <a:spcPct val="90000"/>
            </a:lnSpc>
            <a:spcBef>
              <a:spcPct val="0"/>
            </a:spcBef>
            <a:spcAft>
              <a:spcPct val="35000"/>
            </a:spcAft>
            <a:buNone/>
          </a:pPr>
          <a:r>
            <a:rPr lang="en-US" sz="1500" kern="1200" dirty="0"/>
            <a:t>Projector</a:t>
          </a:r>
        </a:p>
      </dsp:txBody>
      <dsp:txXfrm>
        <a:off x="8370112" y="2894630"/>
        <a:ext cx="1383185" cy="513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DAB8A1-CB3E-4168-B4E4-F0D0AC1252B8}">
      <dsp:nvSpPr>
        <dsp:cNvPr id="0" name=""/>
        <dsp:cNvSpPr/>
      </dsp:nvSpPr>
      <dsp:spPr>
        <a:xfrm>
          <a:off x="75347" y="540014"/>
          <a:ext cx="2918255" cy="343324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CD616B22-F869-44C4-94A2-A18F43547C61}">
      <dsp:nvSpPr>
        <dsp:cNvPr id="0" name=""/>
        <dsp:cNvSpPr/>
      </dsp:nvSpPr>
      <dsp:spPr>
        <a:xfrm>
          <a:off x="3240" y="510977"/>
          <a:ext cx="3062469" cy="256433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C2A31F8-208C-4936-8FDD-C77852F2C796}">
      <dsp:nvSpPr>
        <dsp:cNvPr id="0" name=""/>
        <dsp:cNvSpPr/>
      </dsp:nvSpPr>
      <dsp:spPr>
        <a:xfrm>
          <a:off x="221260" y="2908951"/>
          <a:ext cx="2626429" cy="92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221260" y="2908951"/>
        <a:ext cx="2626429" cy="926975"/>
      </dsp:txXfrm>
    </dsp:sp>
    <dsp:sp modelId="{D291E2A6-AF00-4FA7-AA05-EC3E636669D2}">
      <dsp:nvSpPr>
        <dsp:cNvPr id="0" name=""/>
        <dsp:cNvSpPr/>
      </dsp:nvSpPr>
      <dsp:spPr>
        <a:xfrm>
          <a:off x="4040256" y="525496"/>
          <a:ext cx="2918255" cy="343324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7B393F38-90EE-4F59-BDE3-8DFA617EAD6F}">
      <dsp:nvSpPr>
        <dsp:cNvPr id="0" name=""/>
        <dsp:cNvSpPr/>
      </dsp:nvSpPr>
      <dsp:spPr>
        <a:xfrm>
          <a:off x="3930262" y="525983"/>
          <a:ext cx="3138242" cy="2505291"/>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21DE8A9-9EA5-4140-A3C4-913A41983E34}">
      <dsp:nvSpPr>
        <dsp:cNvPr id="0" name=""/>
        <dsp:cNvSpPr/>
      </dsp:nvSpPr>
      <dsp:spPr>
        <a:xfrm>
          <a:off x="4186169" y="2894432"/>
          <a:ext cx="2626429" cy="92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4186169" y="2894432"/>
        <a:ext cx="2626429" cy="926975"/>
      </dsp:txXfrm>
    </dsp:sp>
    <dsp:sp modelId="{65652EBD-F49D-4DDF-A397-585265530694}">
      <dsp:nvSpPr>
        <dsp:cNvPr id="0" name=""/>
        <dsp:cNvSpPr/>
      </dsp:nvSpPr>
      <dsp:spPr>
        <a:xfrm>
          <a:off x="8151837" y="525496"/>
          <a:ext cx="2918255" cy="3433241"/>
        </a:xfrm>
        <a:prstGeom prst="rect">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D0B7D26B-9E17-4C60-8C90-F71FDE118A86}">
      <dsp:nvSpPr>
        <dsp:cNvPr id="0" name=""/>
        <dsp:cNvSpPr/>
      </dsp:nvSpPr>
      <dsp:spPr>
        <a:xfrm>
          <a:off x="7933057" y="548110"/>
          <a:ext cx="3355815" cy="246103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31000" b="-3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CB262D-1C01-4440-A64B-C5CDC5DA9FB2}">
      <dsp:nvSpPr>
        <dsp:cNvPr id="0" name=""/>
        <dsp:cNvSpPr/>
      </dsp:nvSpPr>
      <dsp:spPr>
        <a:xfrm>
          <a:off x="8297750" y="2894432"/>
          <a:ext cx="2626429" cy="926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endParaRPr lang="en-US" sz="3600" kern="1200" dirty="0"/>
        </a:p>
      </dsp:txBody>
      <dsp:txXfrm>
        <a:off x="8297750" y="2894432"/>
        <a:ext cx="2626429" cy="926975"/>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9/21/2023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9/21/2023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420539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3429000"/>
            <a:ext cx="4941771" cy="212804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chor="ctr" anchorCtr="0">
            <a:no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dirty="0"/>
              <a:t>Click icon to add SmartArt graphic</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272533"/>
            <a:ext cx="4296508" cy="953298"/>
          </a:xfrm>
        </p:spPr>
        <p:txBody>
          <a:bodyPr>
            <a:noAutofit/>
          </a:bodyPr>
          <a:lstStyle>
            <a:lvl1pPr>
              <a:defRPr lang="en-US" sz="2800" kern="1200" spc="150" baseline="0" dirty="0">
                <a:solidFill>
                  <a:schemeClr val="tx1"/>
                </a:solidFill>
                <a:latin typeface="+mj-lt"/>
                <a:ea typeface="+mj-ea"/>
                <a:cs typeface="+mj-cs"/>
              </a:defRPr>
            </a:lvl1pPr>
          </a:lstStyle>
          <a:p>
            <a:r>
              <a:rPr lang="en-US" dirty="0"/>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306751" y="1507772"/>
            <a:ext cx="2141764" cy="514350"/>
          </a:xfrm>
        </p:spPr>
        <p:txBody>
          <a:bodyPr anchor="ctr">
            <a:noAutofit/>
          </a:bodyPr>
          <a:lstStyle>
            <a:lvl1pPr marL="0" indent="0" algn="r">
              <a:buNone/>
              <a:defRPr sz="2000"/>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872808" y="2584097"/>
            <a:ext cx="2141764" cy="514350"/>
          </a:xfrm>
        </p:spPr>
        <p:txBody>
          <a:bodyPr anchor="ctr">
            <a:no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479233" y="3660422"/>
            <a:ext cx="2141764" cy="514350"/>
          </a:xfrm>
        </p:spPr>
        <p:txBody>
          <a:bodyPr anchor="ctr">
            <a:no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2063433" y="4736748"/>
            <a:ext cx="2141764" cy="514350"/>
          </a:xfrm>
        </p:spPr>
        <p:txBody>
          <a:bodyPr anchor="ctr">
            <a:no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E24E1DB-1F20-4C28-8069-D9219D1F8BB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72757"/>
            <a:ext cx="8421688" cy="1644984"/>
          </a:xfrm>
        </p:spPr>
        <p:txBody>
          <a:bodyPr>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883877"/>
            <a:ext cx="3924300"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883877"/>
            <a:ext cx="3943627" cy="864157"/>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38250" y="522515"/>
            <a:ext cx="9710646" cy="1377306"/>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3023393"/>
            <a:ext cx="2896671"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3023393"/>
            <a:ext cx="2882475" cy="768371"/>
          </a:xfrm>
        </p:spPr>
        <p:txBody>
          <a:bodyPr anchor="ctr" anchorCtr="0">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954593"/>
            <a:ext cx="5111750" cy="1921958"/>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92195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 uri="{C183D7F6-B498-43B3-948B-1728B52AA6E4}">
                <adec:decorative xmlns:adec="http://schemas.microsoft.com/office/drawing/2017/decorative" val="1"/>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a:t>20XX</a:t>
            </a:r>
            <a:endParaRPr lang="en-US" dirty="0"/>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351693"/>
            <a:ext cx="4179570" cy="2453652"/>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107620"/>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a:t>20XX</a:t>
            </a:r>
            <a:endParaRPr lang="en-US" dirty="0"/>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291403"/>
            <a:ext cx="2895600" cy="2054606"/>
          </a:xfrm>
        </p:spPr>
        <p:txBody>
          <a:bodyPr anchor="b">
            <a:no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a:t>20XX</a:t>
            </a:r>
            <a:endParaRPr lang="en-US" dirty="0"/>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7A1CF8B-3479-49A3-A30E-2F2ECE962075}"/>
              </a:ext>
              <a:ext uri="{C183D7F6-B498-43B3-948B-1728B52AA6E4}">
                <adec:decorative xmlns:adec="http://schemas.microsoft.com/office/drawing/2017/decorative" val="1"/>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612949"/>
            <a:ext cx="5111750" cy="2263602"/>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2263602"/>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a:t>20XX</a:t>
            </a:r>
            <a:endParaRPr lang="en-US" dirty="0"/>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F05D2CCB-CCFC-4A8A-ADA9-C1E4D13B968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522514"/>
            <a:ext cx="4179570" cy="3341857"/>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31859"/>
            <a:ext cx="4179570" cy="365125"/>
          </a:xfrm>
        </p:spPr>
        <p:txBody>
          <a:bodyPr anchor="ctr" anchorCtr="0">
            <a:no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dirty="0"/>
              <a:t>Click icon to add chart</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dirty="0"/>
              <a:t>Click icon to add table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ctr" anchorCtr="0">
            <a:no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a:t>20XX</a:t>
            </a:r>
            <a:endParaRPr lang="en-US" dirty="0"/>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228567" y="892177"/>
            <a:ext cx="9577983" cy="1325563"/>
          </a:xfrm>
        </p:spPr>
        <p:txBody>
          <a:bodyPr>
            <a:noAutofit/>
          </a:bodyPr>
          <a:lstStyle>
            <a:lvl1pPr algn="ctr">
              <a:defRPr lang="en-US" sz="2800" kern="1200" spc="150" baseline="0" dirty="0">
                <a:solidFill>
                  <a:schemeClr val="tx1"/>
                </a:solidFill>
                <a:latin typeface="+mj-lt"/>
                <a:ea typeface="+mj-ea"/>
                <a:cs typeface="+mj-cs"/>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2pPr marL="0" indent="0" algn="ctr">
              <a:spcBef>
                <a:spcPts val="0"/>
              </a:spcBef>
              <a:buNone/>
              <a:defRPr sz="1400"/>
            </a:lvl2pPr>
          </a:lstStyle>
          <a:p>
            <a:pPr lvl="1"/>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ctr">
              <a:spcBef>
                <a:spcPts val="0"/>
              </a:spcBef>
              <a:buNone/>
              <a:defRPr sz="1400"/>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660747"/>
          </a:xfrm>
        </p:spPr>
        <p:txBody>
          <a:bodyPr anchor="t">
            <a:norm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500168" y="892177"/>
            <a:ext cx="9088438" cy="1135899"/>
          </a:xfrm>
        </p:spPr>
        <p:txBody>
          <a:bodyPr>
            <a:no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ctr">
              <a:lnSpc>
                <a:spcPct val="100000"/>
              </a:lnSpc>
              <a:buFont typeface="Arial" panose="020B0604020202020204" pitchFamily="34" charset="0"/>
              <a:buNone/>
              <a:defRPr sz="900">
                <a:solidFill>
                  <a:sysClr val="windowText" lastClr="000000"/>
                </a:solidFill>
              </a:defRPr>
            </a:lvl1pPr>
          </a:lstStyle>
          <a:p>
            <a:r>
              <a:rPr lang="en-US" dirty="0"/>
              <a:t>Click icon to add picture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dirty="0"/>
              <a:t>Click icon to add picture</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779603"/>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dirty="0"/>
              <a:t>Click icon to add picture</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570485"/>
            <a:ext cx="2105135"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779603"/>
            <a:ext cx="2299855"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dirty="0"/>
              <a:t>Click icon to add picture</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570485"/>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779603"/>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dirty="0"/>
              <a:t>Click icon to add picture</a:t>
            </a:r>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dirty="0"/>
              <a:t>Click icon to add picture</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38439"/>
            <a:ext cx="1828800"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dirty="0"/>
              <a:t>Click icon to add picture</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38439"/>
            <a:ext cx="1813474"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ctr">
              <a:lnSpc>
                <a:spcPct val="100000"/>
              </a:lnSpc>
              <a:buNone/>
              <a:defRPr sz="900">
                <a:solidFill>
                  <a:sysClr val="windowText" lastClr="000000"/>
                </a:solidFill>
              </a:defRPr>
            </a:lvl1pPr>
          </a:lstStyle>
          <a:p>
            <a:r>
              <a:rPr lang="en-US" dirty="0"/>
              <a:t>Click icon to add picture</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429321"/>
            <a:ext cx="1828800" cy="202838"/>
          </a:xfrm>
        </p:spPr>
        <p:txBody>
          <a:bodyPr anchor="ctr" anchorCtr="0">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38439"/>
            <a:ext cx="1844126" cy="343061"/>
          </a:xfrm>
        </p:spPr>
        <p:txBody>
          <a:bodyPr anchor="t" anchorCtr="0">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a:t>20XX</a:t>
            </a:r>
            <a:endParaRPr lang="en-US" dirty="0"/>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134303"/>
            <a:ext cx="10515600" cy="1325563"/>
          </a:xfrm>
          <a:prstGeom prst="rect">
            <a:avLst/>
          </a:prstGeom>
        </p:spPr>
        <p:txBody>
          <a:bodyPr vert="horz" lIns="91440" tIns="45720" rIns="91440" bIns="45720" rtlCol="0" anchor="b" anchorCtr="0">
            <a:no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20XX</a:t>
            </a:r>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0.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8.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3429000"/>
            <a:ext cx="4941771" cy="2128042"/>
          </a:xfrm>
        </p:spPr>
        <p:txBody>
          <a:bodyPr/>
          <a:lstStyle/>
          <a:p>
            <a:r>
              <a:rPr lang="en-US" sz="3200" dirty="0">
                <a:latin typeface="Montserrat ExtraBold" pitchFamily="2" charset="0"/>
              </a:rPr>
              <a:t>Dataset Collection Of Common Objects</a:t>
            </a:r>
            <a:br>
              <a:rPr lang="en-US" sz="3200" dirty="0">
                <a:latin typeface="Montserrat ExtraBold" pitchFamily="2" charset="0"/>
              </a:rPr>
            </a:br>
            <a:r>
              <a:rPr lang="en-US" sz="3200" dirty="0">
                <a:latin typeface="Montserrat ExtraBold" pitchFamily="2" charset="0"/>
              </a:rPr>
              <a:t>Within Campus</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b="1" dirty="0"/>
              <a:t>GROUP 1</a:t>
            </a:r>
          </a:p>
        </p:txBody>
      </p:sp>
    </p:spTree>
    <p:extLst>
      <p:ext uri="{BB962C8B-B14F-4D97-AF65-F5344CB8AC3E}">
        <p14:creationId xmlns:p14="http://schemas.microsoft.com/office/powerpoint/2010/main" val="25860588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34E34-09B1-53EF-0E5D-90930EDC8991}"/>
              </a:ext>
            </a:extLst>
          </p:cNvPr>
          <p:cNvSpPr>
            <a:spLocks noGrp="1"/>
          </p:cNvSpPr>
          <p:nvPr>
            <p:ph type="title"/>
          </p:nvPr>
        </p:nvSpPr>
        <p:spPr/>
        <p:txBody>
          <a:bodyPr/>
          <a:lstStyle/>
          <a:p>
            <a:r>
              <a:rPr lang="en-US" dirty="0"/>
              <a:t>OUTPUTS</a:t>
            </a:r>
          </a:p>
        </p:txBody>
      </p:sp>
      <p:graphicFrame>
        <p:nvGraphicFramePr>
          <p:cNvPr id="6" name="SmartArt Placeholder 5">
            <a:extLst>
              <a:ext uri="{FF2B5EF4-FFF2-40B4-BE49-F238E27FC236}">
                <a16:creationId xmlns:a16="http://schemas.microsoft.com/office/drawing/2014/main" id="{941C18CB-F452-36D3-28FD-9DB2179A49D5}"/>
              </a:ext>
            </a:extLst>
          </p:cNvPr>
          <p:cNvGraphicFramePr>
            <a:graphicFrameLocks noGrp="1"/>
          </p:cNvGraphicFramePr>
          <p:nvPr>
            <p:ph type="dgm" sz="quarter" idx="15"/>
            <p:extLst>
              <p:ext uri="{D42A27DB-BD31-4B8C-83A1-F6EECF244321}">
                <p14:modId xmlns:p14="http://schemas.microsoft.com/office/powerpoint/2010/main" val="611160971"/>
              </p:ext>
            </p:extLst>
          </p:nvPr>
        </p:nvGraphicFramePr>
        <p:xfrm>
          <a:off x="449943" y="1741715"/>
          <a:ext cx="11292114" cy="448423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8E8A58D8-BD79-A7DE-242D-CDEAB511DC75}"/>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3C04A06-E27A-228A-E2A1-602CAB8F3E0F}"/>
              </a:ext>
            </a:extLst>
          </p:cNvPr>
          <p:cNvSpPr>
            <a:spLocks noGrp="1"/>
          </p:cNvSpPr>
          <p:nvPr>
            <p:ph type="sldNum" sz="quarter" idx="12"/>
          </p:nvPr>
        </p:nvSpPr>
        <p:spPr/>
        <p:txBody>
          <a:bodyPr/>
          <a:lstStyle/>
          <a:p>
            <a:fld id="{A49DFD55-3C28-40EF-9E31-A92D2E4017FF}" type="slidenum">
              <a:rPr lang="en-US" smtClean="0"/>
              <a:pPr/>
              <a:t>10</a:t>
            </a:fld>
            <a:endParaRPr lang="en-US" dirty="0"/>
          </a:p>
        </p:txBody>
      </p:sp>
    </p:spTree>
    <p:extLst>
      <p:ext uri="{BB962C8B-B14F-4D97-AF65-F5344CB8AC3E}">
        <p14:creationId xmlns:p14="http://schemas.microsoft.com/office/powerpoint/2010/main" val="3179723624"/>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0014-73D5-419B-8867-972BB18D52D4}"/>
              </a:ext>
            </a:extLst>
          </p:cNvPr>
          <p:cNvSpPr>
            <a:spLocks noGrp="1"/>
          </p:cNvSpPr>
          <p:nvPr>
            <p:ph type="title"/>
          </p:nvPr>
        </p:nvSpPr>
        <p:spPr>
          <a:xfrm>
            <a:off x="2933700" y="572757"/>
            <a:ext cx="8421688" cy="1644984"/>
          </a:xfrm>
        </p:spPr>
        <p:txBody>
          <a:bodyPr/>
          <a:lstStyle/>
          <a:p>
            <a:r>
              <a:rPr lang="en-US" dirty="0">
                <a:latin typeface="Montserrat ExtraBold" pitchFamily="2" charset="0"/>
              </a:rPr>
              <a:t>AREAS OF FOCUS</a:t>
            </a:r>
          </a:p>
        </p:txBody>
      </p:sp>
      <p:sp>
        <p:nvSpPr>
          <p:cNvPr id="3" name="Text Placeholder 2">
            <a:extLst>
              <a:ext uri="{FF2B5EF4-FFF2-40B4-BE49-F238E27FC236}">
                <a16:creationId xmlns:a16="http://schemas.microsoft.com/office/drawing/2014/main" id="{A45AD8B9-3719-4696-A80F-16A618C5D134}"/>
              </a:ext>
            </a:extLst>
          </p:cNvPr>
          <p:cNvSpPr>
            <a:spLocks noGrp="1"/>
          </p:cNvSpPr>
          <p:nvPr>
            <p:ph type="body" idx="1"/>
          </p:nvPr>
        </p:nvSpPr>
        <p:spPr>
          <a:xfrm>
            <a:off x="2933700" y="2883877"/>
            <a:ext cx="3924300" cy="864157"/>
          </a:xfrm>
        </p:spPr>
        <p:txBody>
          <a:bodyPr/>
          <a:lstStyle/>
          <a:p>
            <a:r>
              <a:rPr lang="en-US" dirty="0">
                <a:latin typeface="Montserrat Medium" pitchFamily="2" charset="0"/>
              </a:rPr>
              <a:t>INTENDED AUDIENCE</a:t>
            </a:r>
          </a:p>
        </p:txBody>
      </p:sp>
      <p:sp>
        <p:nvSpPr>
          <p:cNvPr id="4" name="Content Placeholder 3">
            <a:extLst>
              <a:ext uri="{FF2B5EF4-FFF2-40B4-BE49-F238E27FC236}">
                <a16:creationId xmlns:a16="http://schemas.microsoft.com/office/drawing/2014/main" id="{33D8731E-4977-402E-8BFD-895B4D0544CC}"/>
              </a:ext>
            </a:extLst>
          </p:cNvPr>
          <p:cNvSpPr>
            <a:spLocks noGrp="1"/>
          </p:cNvSpPr>
          <p:nvPr>
            <p:ph sz="half" idx="2"/>
          </p:nvPr>
        </p:nvSpPr>
        <p:spPr>
          <a:xfrm>
            <a:off x="2933700" y="3834606"/>
            <a:ext cx="3924300" cy="1997867"/>
          </a:xfrm>
        </p:spPr>
        <p:txBody>
          <a:bodyPr>
            <a:normAutofit/>
          </a:bodyPr>
          <a:lstStyle/>
          <a:p>
            <a:r>
              <a:rPr lang="en-US" dirty="0">
                <a:latin typeface="Montserrat" pitchFamily="2" charset="0"/>
              </a:rPr>
              <a:t>This dataset of common university objects is useful for researchers, educators, and administrators to conduct research in computer vision, educational applications, and practical solutions. </a:t>
            </a:r>
          </a:p>
        </p:txBody>
      </p:sp>
      <p:sp>
        <p:nvSpPr>
          <p:cNvPr id="5" name="Text Placeholder 4">
            <a:extLst>
              <a:ext uri="{FF2B5EF4-FFF2-40B4-BE49-F238E27FC236}">
                <a16:creationId xmlns:a16="http://schemas.microsoft.com/office/drawing/2014/main" id="{91CDEC5F-B8EE-4BC1-843F-13135E6E7AB2}"/>
              </a:ext>
            </a:extLst>
          </p:cNvPr>
          <p:cNvSpPr>
            <a:spLocks noGrp="1"/>
          </p:cNvSpPr>
          <p:nvPr>
            <p:ph type="body" sz="quarter" idx="3"/>
          </p:nvPr>
        </p:nvSpPr>
        <p:spPr>
          <a:xfrm>
            <a:off x="7410173" y="2883877"/>
            <a:ext cx="3943627" cy="864157"/>
          </a:xfrm>
        </p:spPr>
        <p:txBody>
          <a:bodyPr/>
          <a:lstStyle/>
          <a:p>
            <a:r>
              <a:rPr lang="en-US" dirty="0">
                <a:latin typeface="Montserrat Medium" pitchFamily="2" charset="0"/>
              </a:rPr>
              <a:t>ACKNOWLEDGEMENT</a:t>
            </a:r>
          </a:p>
        </p:txBody>
      </p:sp>
      <p:sp>
        <p:nvSpPr>
          <p:cNvPr id="6" name="Content Placeholder 5">
            <a:extLst>
              <a:ext uri="{FF2B5EF4-FFF2-40B4-BE49-F238E27FC236}">
                <a16:creationId xmlns:a16="http://schemas.microsoft.com/office/drawing/2014/main" id="{50B65871-FA95-449A-B8BC-90486DE532EF}"/>
              </a:ext>
            </a:extLst>
          </p:cNvPr>
          <p:cNvSpPr>
            <a:spLocks noGrp="1"/>
          </p:cNvSpPr>
          <p:nvPr>
            <p:ph sz="quarter" idx="4"/>
          </p:nvPr>
        </p:nvSpPr>
        <p:spPr>
          <a:xfrm>
            <a:off x="7410173" y="3834606"/>
            <a:ext cx="3943627" cy="1997867"/>
          </a:xfrm>
        </p:spPr>
        <p:txBody>
          <a:bodyPr>
            <a:normAutofit/>
          </a:bodyPr>
          <a:lstStyle/>
          <a:p>
            <a:r>
              <a:rPr lang="en-US" dirty="0">
                <a:latin typeface="Montserrat" pitchFamily="2" charset="0"/>
              </a:rPr>
              <a:t>We thank FAST NUCES for granting us permission to capture images of various objects on campus premises.</a:t>
            </a:r>
          </a:p>
        </p:txBody>
      </p:sp>
      <p:sp>
        <p:nvSpPr>
          <p:cNvPr id="8" name="Footer Placeholder 7">
            <a:extLst>
              <a:ext uri="{FF2B5EF4-FFF2-40B4-BE49-F238E27FC236}">
                <a16:creationId xmlns:a16="http://schemas.microsoft.com/office/drawing/2014/main" id="{905F172A-5D5D-43CD-A187-DA0D303F4144}"/>
              </a:ext>
            </a:extLst>
          </p:cNvPr>
          <p:cNvSpPr>
            <a:spLocks noGrp="1"/>
          </p:cNvSpPr>
          <p:nvPr>
            <p:ph type="ftr" sz="quarter" idx="11"/>
          </p:nvPr>
        </p:nvSpPr>
        <p:spPr>
          <a:xfrm>
            <a:off x="4038600" y="6356350"/>
            <a:ext cx="4114800" cy="365125"/>
          </a:xfrm>
        </p:spPr>
        <p:txBody>
          <a:bodyPr/>
          <a:lstStyle/>
          <a:p>
            <a:r>
              <a:rPr lang="en-US" dirty="0">
                <a:solidFill>
                  <a:schemeClr val="tx1"/>
                </a:solidFill>
                <a:latin typeface="Montserrat Medium" pitchFamily="2" charset="0"/>
              </a:rPr>
              <a:t>DATASET COLLECTION OF COMMON OBJECTS WITHIN CAMPUS</a:t>
            </a:r>
          </a:p>
        </p:txBody>
      </p:sp>
      <p:sp>
        <p:nvSpPr>
          <p:cNvPr id="9" name="Slide Number Placeholder 8">
            <a:extLst>
              <a:ext uri="{FF2B5EF4-FFF2-40B4-BE49-F238E27FC236}">
                <a16:creationId xmlns:a16="http://schemas.microsoft.com/office/drawing/2014/main" id="{C396FFDC-ADE8-4009-A466-A81787258E8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11</a:t>
            </a:fld>
            <a:endParaRPr lang="en-US" dirty="0"/>
          </a:p>
        </p:txBody>
      </p:sp>
    </p:spTree>
    <p:extLst>
      <p:ext uri="{BB962C8B-B14F-4D97-AF65-F5344CB8AC3E}">
        <p14:creationId xmlns:p14="http://schemas.microsoft.com/office/powerpoint/2010/main" val="1663780162"/>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954593"/>
            <a:ext cx="5111750" cy="1688399"/>
          </a:xfrm>
        </p:spPr>
        <p:txBody>
          <a:bodyPr/>
          <a:lstStyle/>
          <a:p>
            <a:r>
              <a:rPr lang="en-US" sz="2400" dirty="0">
                <a:latin typeface="Montserrat ExtraBold" pitchFamily="2" charset="0"/>
              </a:rPr>
              <a:t>Usage and Applications</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429000"/>
            <a:ext cx="5483399" cy="2897160"/>
          </a:xfrm>
        </p:spPr>
        <p:txBody>
          <a:bodyPr>
            <a:normAutofit/>
          </a:bodyPr>
          <a:lstStyle/>
          <a:p>
            <a:r>
              <a:rPr lang="en-US" sz="1600" dirty="0">
                <a:latin typeface="Montserrat" pitchFamily="2" charset="0"/>
              </a:rPr>
              <a:t>This dataset includes university object images for various purposes, including security, inventory management, research, education, and more. It contains statistics on samples and classes, sample images, and references to CV Lab manuals, making it valuable for research and innovation in academic settings.</a:t>
            </a:r>
          </a:p>
        </p:txBody>
      </p:sp>
      <p:sp>
        <p:nvSpPr>
          <p:cNvPr id="5" name="Footer Placeholder 4">
            <a:extLst>
              <a:ext uri="{FF2B5EF4-FFF2-40B4-BE49-F238E27FC236}">
                <a16:creationId xmlns:a16="http://schemas.microsoft.com/office/drawing/2014/main" id="{4135E32A-1A8C-43D2-9C6E-12887B4DEDFB}"/>
              </a:ext>
            </a:extLst>
          </p:cNvPr>
          <p:cNvSpPr>
            <a:spLocks noGrp="1"/>
          </p:cNvSpPr>
          <p:nvPr>
            <p:ph type="ftr" sz="quarter" idx="11"/>
          </p:nvPr>
        </p:nvSpPr>
        <p:spPr>
          <a:xfrm>
            <a:off x="4038600" y="6356350"/>
            <a:ext cx="4114800" cy="365125"/>
          </a:xfrm>
        </p:spPr>
        <p:txBody>
          <a:bodyPr/>
          <a:lstStyle/>
          <a:p>
            <a:r>
              <a:rPr lang="en-US" dirty="0">
                <a:solidFill>
                  <a:schemeClr val="tx1"/>
                </a:solidFill>
                <a:latin typeface="Montserrat Medium" pitchFamily="2" charset="0"/>
              </a:rPr>
              <a:t>DATASET COLLECTION OF COMMON OBJECTS WITHIN CAMPUS</a:t>
            </a:r>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Tree>
    <p:extLst>
      <p:ext uri="{BB962C8B-B14F-4D97-AF65-F5344CB8AC3E}">
        <p14:creationId xmlns:p14="http://schemas.microsoft.com/office/powerpoint/2010/main" val="174286162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E5FEE2D-79E5-4C1D-8BF7-EE619CA7039A}"/>
              </a:ext>
            </a:extLst>
          </p:cNvPr>
          <p:cNvSpPr>
            <a:spLocks noGrp="1"/>
          </p:cNvSpPr>
          <p:nvPr>
            <p:ph type="title"/>
          </p:nvPr>
        </p:nvSpPr>
        <p:spPr>
          <a:xfrm>
            <a:off x="838200" y="134303"/>
            <a:ext cx="10515600" cy="1325563"/>
          </a:xfrm>
        </p:spPr>
        <p:txBody>
          <a:bodyPr/>
          <a:lstStyle/>
          <a:p>
            <a:r>
              <a:rPr lang="en-US" dirty="0">
                <a:latin typeface="Montserrat ExtraBold" pitchFamily="2" charset="0"/>
              </a:rPr>
              <a:t>Task Distribution</a:t>
            </a:r>
          </a:p>
        </p:txBody>
      </p:sp>
      <p:sp>
        <p:nvSpPr>
          <p:cNvPr id="9" name="Slide Number Placeholder 8">
            <a:extLst>
              <a:ext uri="{FF2B5EF4-FFF2-40B4-BE49-F238E27FC236}">
                <a16:creationId xmlns:a16="http://schemas.microsoft.com/office/drawing/2014/main" id="{03091613-153A-4005-9F4D-2F185AE5F7B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graphicFrame>
        <p:nvGraphicFramePr>
          <p:cNvPr id="6" name="Table 5">
            <a:extLst>
              <a:ext uri="{FF2B5EF4-FFF2-40B4-BE49-F238E27FC236}">
                <a16:creationId xmlns:a16="http://schemas.microsoft.com/office/drawing/2014/main" id="{B677227E-00EC-4FC7-9D22-02C9E582B260}"/>
              </a:ext>
            </a:extLst>
          </p:cNvPr>
          <p:cNvGraphicFramePr>
            <a:graphicFrameLocks noGrp="1"/>
          </p:cNvGraphicFramePr>
          <p:nvPr>
            <p:extLst>
              <p:ext uri="{D42A27DB-BD31-4B8C-83A1-F6EECF244321}">
                <p14:modId xmlns:p14="http://schemas.microsoft.com/office/powerpoint/2010/main" val="95468586"/>
              </p:ext>
            </p:extLst>
          </p:nvPr>
        </p:nvGraphicFramePr>
        <p:xfrm>
          <a:off x="441659" y="1674896"/>
          <a:ext cx="5182281" cy="4701382"/>
        </p:xfrm>
        <a:graphic>
          <a:graphicData uri="http://schemas.openxmlformats.org/drawingml/2006/table">
            <a:tbl>
              <a:tblPr firstRow="1" bandRow="1">
                <a:tableStyleId>{7E9639D4-E3E2-4D34-9284-5A2195B3D0D7}</a:tableStyleId>
              </a:tblPr>
              <a:tblGrid>
                <a:gridCol w="1673543">
                  <a:extLst>
                    <a:ext uri="{9D8B030D-6E8A-4147-A177-3AD203B41FA5}">
                      <a16:colId xmlns:a16="http://schemas.microsoft.com/office/drawing/2014/main" val="2784634994"/>
                    </a:ext>
                  </a:extLst>
                </a:gridCol>
                <a:gridCol w="1754369">
                  <a:extLst>
                    <a:ext uri="{9D8B030D-6E8A-4147-A177-3AD203B41FA5}">
                      <a16:colId xmlns:a16="http://schemas.microsoft.com/office/drawing/2014/main" val="2808702380"/>
                    </a:ext>
                  </a:extLst>
                </a:gridCol>
                <a:gridCol w="1754369">
                  <a:extLst>
                    <a:ext uri="{9D8B030D-6E8A-4147-A177-3AD203B41FA5}">
                      <a16:colId xmlns:a16="http://schemas.microsoft.com/office/drawing/2014/main" val="161569569"/>
                    </a:ext>
                  </a:extLst>
                </a:gridCol>
              </a:tblGrid>
              <a:tr h="671626">
                <a:tc>
                  <a:txBody>
                    <a:bodyPr/>
                    <a:lstStyle/>
                    <a:p>
                      <a:pPr algn="ctr"/>
                      <a:r>
                        <a:rPr lang="en-US" sz="1600" dirty="0">
                          <a:solidFill>
                            <a:schemeClr val="bg1"/>
                          </a:solidFill>
                          <a:latin typeface="Montserrat Medium" pitchFamily="2" charset="0"/>
                        </a:rPr>
                        <a:t>MEMBERS</a:t>
                      </a:r>
                      <a:endParaRPr lang="en-PK" sz="1600" dirty="0">
                        <a:solidFill>
                          <a:schemeClr val="bg1"/>
                        </a:solidFill>
                        <a:latin typeface="Montserrat Medium" pitchFamily="2" charset="0"/>
                      </a:endParaRPr>
                    </a:p>
                  </a:txBody>
                  <a:tcPr anchor="ctr"/>
                </a:tc>
                <a:tc>
                  <a:txBody>
                    <a:bodyPr/>
                    <a:lstStyle/>
                    <a:p>
                      <a:pPr algn="ctr"/>
                      <a:r>
                        <a:rPr lang="en-US" sz="1600" dirty="0">
                          <a:solidFill>
                            <a:schemeClr val="bg1"/>
                          </a:solidFill>
                          <a:latin typeface="Montserrat Medium" pitchFamily="2" charset="0"/>
                        </a:rPr>
                        <a:t>CLASSES</a:t>
                      </a:r>
                      <a:endParaRPr lang="en-PK" sz="1600" dirty="0">
                        <a:solidFill>
                          <a:schemeClr val="bg1"/>
                        </a:solidFill>
                        <a:latin typeface="Montserrat Medium" pitchFamily="2" charset="0"/>
                      </a:endParaRPr>
                    </a:p>
                  </a:txBody>
                  <a:tcPr anchor="ctr"/>
                </a:tc>
                <a:tc>
                  <a:txBody>
                    <a:bodyPr/>
                    <a:lstStyle/>
                    <a:p>
                      <a:pPr algn="ctr"/>
                      <a:r>
                        <a:rPr lang="en-US" sz="1600" dirty="0">
                          <a:solidFill>
                            <a:schemeClr val="bg1"/>
                          </a:solidFill>
                          <a:latin typeface="Montserrat Medium" pitchFamily="2" charset="0"/>
                        </a:rPr>
                        <a:t>ROLES</a:t>
                      </a:r>
                      <a:endParaRPr lang="en-PK" sz="1600" dirty="0">
                        <a:solidFill>
                          <a:schemeClr val="bg1"/>
                        </a:solidFill>
                        <a:latin typeface="Montserrat Medium" pitchFamily="2" charset="0"/>
                      </a:endParaRPr>
                    </a:p>
                  </a:txBody>
                  <a:tcPr anchor="ctr"/>
                </a:tc>
                <a:extLst>
                  <a:ext uri="{0D108BD9-81ED-4DB2-BD59-A6C34878D82A}">
                    <a16:rowId xmlns:a16="http://schemas.microsoft.com/office/drawing/2014/main" val="3781652812"/>
                  </a:ext>
                </a:extLst>
              </a:tr>
              <a:tr h="671626">
                <a:tc>
                  <a:txBody>
                    <a:bodyPr/>
                    <a:lstStyle/>
                    <a:p>
                      <a:pPr algn="l"/>
                      <a:r>
                        <a:rPr lang="en-US" sz="1200" b="0" dirty="0">
                          <a:solidFill>
                            <a:schemeClr val="tx1"/>
                          </a:solidFill>
                          <a:latin typeface="Montserrat" pitchFamily="2" charset="0"/>
                        </a:rPr>
                        <a:t>EMAAN SIDDIQUI</a:t>
                      </a:r>
                      <a:endParaRPr lang="en-PK" sz="1200" b="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Snooker Balls</a:t>
                      </a:r>
                      <a:endParaRPr lang="en-PK" sz="14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Report</a:t>
                      </a:r>
                      <a:endParaRPr lang="en-PK" sz="1400" dirty="0">
                        <a:solidFill>
                          <a:schemeClr val="tx1"/>
                        </a:solidFill>
                        <a:latin typeface="Montserrat" pitchFamily="2" charset="0"/>
                      </a:endParaRPr>
                    </a:p>
                  </a:txBody>
                  <a:tcPr anchor="ctr">
                    <a:solidFill>
                      <a:schemeClr val="bg1">
                        <a:lumMod val="95000"/>
                      </a:schemeClr>
                    </a:solidFill>
                  </a:tcPr>
                </a:tc>
                <a:extLst>
                  <a:ext uri="{0D108BD9-81ED-4DB2-BD59-A6C34878D82A}">
                    <a16:rowId xmlns:a16="http://schemas.microsoft.com/office/drawing/2014/main" val="3950243553"/>
                  </a:ext>
                </a:extLst>
              </a:tr>
              <a:tr h="671626">
                <a:tc>
                  <a:txBody>
                    <a:bodyPr/>
                    <a:lstStyle/>
                    <a:p>
                      <a:pPr algn="l"/>
                      <a:r>
                        <a:rPr lang="en-US" sz="1200" b="0" dirty="0">
                          <a:solidFill>
                            <a:schemeClr val="tx1"/>
                          </a:solidFill>
                          <a:latin typeface="Montserrat" pitchFamily="2" charset="0"/>
                        </a:rPr>
                        <a:t>FARZAN ANSARI</a:t>
                      </a:r>
                      <a:endParaRPr lang="en-PK" sz="1200" b="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CPUS</a:t>
                      </a:r>
                      <a:endParaRPr lang="en-PK" sz="14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Programming</a:t>
                      </a:r>
                      <a:endParaRPr lang="en-PK" sz="1400" dirty="0">
                        <a:solidFill>
                          <a:schemeClr val="tx1"/>
                        </a:solidFill>
                        <a:latin typeface="Montserrat" pitchFamily="2" charset="0"/>
                      </a:endParaRPr>
                    </a:p>
                  </a:txBody>
                  <a:tcPr anchor="ctr">
                    <a:solidFill>
                      <a:schemeClr val="bg2">
                        <a:lumMod val="75000"/>
                      </a:schemeClr>
                    </a:solidFill>
                  </a:tcPr>
                </a:tc>
                <a:extLst>
                  <a:ext uri="{0D108BD9-81ED-4DB2-BD59-A6C34878D82A}">
                    <a16:rowId xmlns:a16="http://schemas.microsoft.com/office/drawing/2014/main" val="1503100411"/>
                  </a:ext>
                </a:extLst>
              </a:tr>
              <a:tr h="671626">
                <a:tc>
                  <a:txBody>
                    <a:bodyPr/>
                    <a:lstStyle/>
                    <a:p>
                      <a:pPr algn="l"/>
                      <a:r>
                        <a:rPr lang="en-US" sz="1200" b="0" dirty="0">
                          <a:solidFill>
                            <a:schemeClr val="tx1"/>
                          </a:solidFill>
                          <a:latin typeface="Montserrat" pitchFamily="2" charset="0"/>
                        </a:rPr>
                        <a:t>MANAHIL FATIMA</a:t>
                      </a:r>
                      <a:endParaRPr lang="en-PK" sz="1200" b="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Wires</a:t>
                      </a:r>
                      <a:endParaRPr lang="en-PK" sz="1400" dirty="0">
                        <a:solidFill>
                          <a:schemeClr val="tx1"/>
                        </a:solidFill>
                        <a:latin typeface="Montserrat" pitchFamily="2" charset="0"/>
                      </a:endParaRPr>
                    </a:p>
                  </a:txBody>
                  <a:tcPr anchor="ctr"/>
                </a:tc>
                <a:tc>
                  <a:txBody>
                    <a:bodyPr/>
                    <a:lstStyle/>
                    <a:p>
                      <a:pPr algn="ctr"/>
                      <a:r>
                        <a:rPr kumimoji="0" lang="en-US" sz="1400" b="0" i="0" u="none" strike="noStrike" kern="1200" cap="none" spc="0" normalizeH="0" baseline="0" noProof="0" dirty="0">
                          <a:ln>
                            <a:noFill/>
                          </a:ln>
                          <a:solidFill>
                            <a:prstClr val="black"/>
                          </a:solidFill>
                          <a:effectLst/>
                          <a:uLnTx/>
                          <a:uFillTx/>
                          <a:latin typeface="Montserrat" pitchFamily="2" charset="0"/>
                          <a:ea typeface="+mn-ea"/>
                          <a:cs typeface="+mn-cs"/>
                        </a:rPr>
                        <a:t>Programming</a:t>
                      </a:r>
                      <a:endParaRPr lang="en-PK" sz="1400" dirty="0">
                        <a:solidFill>
                          <a:schemeClr val="tx1"/>
                        </a:solidFill>
                        <a:latin typeface="Montserrat" pitchFamily="2" charset="0"/>
                      </a:endParaRPr>
                    </a:p>
                  </a:txBody>
                  <a:tcPr anchor="ctr">
                    <a:solidFill>
                      <a:schemeClr val="bg2">
                        <a:lumMod val="75000"/>
                      </a:schemeClr>
                    </a:solidFill>
                  </a:tcPr>
                </a:tc>
                <a:extLst>
                  <a:ext uri="{0D108BD9-81ED-4DB2-BD59-A6C34878D82A}">
                    <a16:rowId xmlns:a16="http://schemas.microsoft.com/office/drawing/2014/main" val="1910833079"/>
                  </a:ext>
                </a:extLst>
              </a:tr>
              <a:tr h="671626">
                <a:tc>
                  <a:txBody>
                    <a:bodyPr/>
                    <a:lstStyle/>
                    <a:p>
                      <a:pPr algn="l"/>
                      <a:r>
                        <a:rPr lang="en-US" sz="1200" b="0" dirty="0">
                          <a:solidFill>
                            <a:schemeClr val="tx1"/>
                          </a:solidFill>
                          <a:latin typeface="Montserrat" pitchFamily="2" charset="0"/>
                        </a:rPr>
                        <a:t>ALISHBA SUBHANI</a:t>
                      </a:r>
                      <a:endParaRPr lang="en-PK" sz="1200" b="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Gym Items</a:t>
                      </a:r>
                      <a:endParaRPr lang="en-PK" sz="1400" dirty="0">
                        <a:solidFill>
                          <a:schemeClr val="tx1"/>
                        </a:solidFill>
                        <a:latin typeface="Montserrat" pitchFamily="2" charset="0"/>
                      </a:endParaRPr>
                    </a:p>
                  </a:txBody>
                  <a:tcPr anchor="ctr"/>
                </a:tc>
                <a:tc>
                  <a:txBody>
                    <a:bodyPr/>
                    <a:lstStyle/>
                    <a:p>
                      <a:pPr algn="ctr"/>
                      <a:r>
                        <a:rPr kumimoji="0" lang="en-US" sz="1400" b="0" i="0" u="none" strike="noStrike" kern="1200" cap="none" spc="0" normalizeH="0" baseline="0" noProof="0" dirty="0">
                          <a:ln>
                            <a:noFill/>
                          </a:ln>
                          <a:solidFill>
                            <a:prstClr val="black"/>
                          </a:solidFill>
                          <a:effectLst/>
                          <a:uLnTx/>
                          <a:uFillTx/>
                          <a:latin typeface="Montserrat" pitchFamily="2" charset="0"/>
                          <a:ea typeface="+mn-ea"/>
                          <a:cs typeface="+mn-cs"/>
                        </a:rPr>
                        <a:t>Programming</a:t>
                      </a:r>
                      <a:endParaRPr lang="en-PK" sz="1400" dirty="0">
                        <a:solidFill>
                          <a:schemeClr val="tx1"/>
                        </a:solidFill>
                        <a:latin typeface="Montserrat" pitchFamily="2" charset="0"/>
                      </a:endParaRPr>
                    </a:p>
                  </a:txBody>
                  <a:tcPr anchor="ctr">
                    <a:solidFill>
                      <a:schemeClr val="bg2">
                        <a:lumMod val="75000"/>
                      </a:schemeClr>
                    </a:solidFill>
                  </a:tcPr>
                </a:tc>
                <a:extLst>
                  <a:ext uri="{0D108BD9-81ED-4DB2-BD59-A6C34878D82A}">
                    <a16:rowId xmlns:a16="http://schemas.microsoft.com/office/drawing/2014/main" val="3542691943"/>
                  </a:ext>
                </a:extLst>
              </a:tr>
              <a:tr h="671626">
                <a:tc>
                  <a:txBody>
                    <a:bodyPr/>
                    <a:lstStyle/>
                    <a:p>
                      <a:pPr algn="l"/>
                      <a:r>
                        <a:rPr lang="en-US" sz="1200" b="0" dirty="0">
                          <a:solidFill>
                            <a:schemeClr val="tx1"/>
                          </a:solidFill>
                          <a:latin typeface="Montserrat" pitchFamily="2" charset="0"/>
                        </a:rPr>
                        <a:t>HAMZA SAMEER</a:t>
                      </a:r>
                      <a:endParaRPr lang="en-PK" sz="1200" b="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Projectors</a:t>
                      </a:r>
                      <a:endParaRPr lang="en-PK" sz="1400" dirty="0">
                        <a:solidFill>
                          <a:schemeClr val="tx1"/>
                        </a:solidFill>
                        <a:latin typeface="Montserrat" pitchFamily="2" charset="0"/>
                      </a:endParaRPr>
                    </a:p>
                  </a:txBody>
                  <a:tcPr anchor="ctr"/>
                </a:tc>
                <a:tc>
                  <a:txBody>
                    <a:bodyPr/>
                    <a:lstStyle/>
                    <a:p>
                      <a:pPr algn="ctr"/>
                      <a:r>
                        <a:rPr kumimoji="0" lang="en-US" sz="1400" b="0" i="0" u="none" strike="noStrike" kern="1200" cap="none" spc="0" normalizeH="0" baseline="0" noProof="0" dirty="0">
                          <a:ln>
                            <a:noFill/>
                          </a:ln>
                          <a:solidFill>
                            <a:prstClr val="black"/>
                          </a:solidFill>
                          <a:effectLst/>
                          <a:uLnTx/>
                          <a:uFillTx/>
                          <a:latin typeface="Montserrat" pitchFamily="2" charset="0"/>
                          <a:ea typeface="+mn-ea"/>
                          <a:cs typeface="+mn-cs"/>
                        </a:rPr>
                        <a:t>Programming</a:t>
                      </a:r>
                      <a:endParaRPr lang="en-PK" sz="1400" dirty="0">
                        <a:solidFill>
                          <a:schemeClr val="tx1"/>
                        </a:solidFill>
                        <a:latin typeface="Montserrat" pitchFamily="2" charset="0"/>
                      </a:endParaRPr>
                    </a:p>
                  </a:txBody>
                  <a:tcPr anchor="ctr">
                    <a:solidFill>
                      <a:schemeClr val="bg2">
                        <a:lumMod val="75000"/>
                      </a:schemeClr>
                    </a:solidFill>
                  </a:tcPr>
                </a:tc>
                <a:extLst>
                  <a:ext uri="{0D108BD9-81ED-4DB2-BD59-A6C34878D82A}">
                    <a16:rowId xmlns:a16="http://schemas.microsoft.com/office/drawing/2014/main" val="337796933"/>
                  </a:ext>
                </a:extLst>
              </a:tr>
              <a:tr h="671626">
                <a:tc>
                  <a:txBody>
                    <a:bodyPr/>
                    <a:lstStyle/>
                    <a:p>
                      <a:pPr algn="l"/>
                      <a:r>
                        <a:rPr lang="en-US" sz="1200" b="0" dirty="0">
                          <a:solidFill>
                            <a:schemeClr val="tx1"/>
                          </a:solidFill>
                          <a:latin typeface="Montserrat" pitchFamily="2" charset="0"/>
                        </a:rPr>
                        <a:t>LOHIT ASHWA</a:t>
                      </a:r>
                      <a:endParaRPr lang="en-PK" sz="1200" b="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Tables</a:t>
                      </a:r>
                      <a:endParaRPr lang="en-PK" sz="1400" dirty="0">
                        <a:solidFill>
                          <a:schemeClr val="tx1"/>
                        </a:solidFill>
                        <a:latin typeface="Montserrat" pitchFamily="2" charset="0"/>
                      </a:endParaRPr>
                    </a:p>
                  </a:txBody>
                  <a:tcPr anchor="ctr"/>
                </a:tc>
                <a:tc>
                  <a:txBody>
                    <a:bodyPr/>
                    <a:lstStyle/>
                    <a:p>
                      <a:pPr algn="ctr"/>
                      <a:r>
                        <a:rPr kumimoji="0" lang="en-US" sz="1400" b="0" i="0" u="none" strike="noStrike" kern="1200" cap="none" spc="0" normalizeH="0" baseline="0" noProof="0" dirty="0">
                          <a:ln>
                            <a:noFill/>
                          </a:ln>
                          <a:solidFill>
                            <a:prstClr val="black"/>
                          </a:solidFill>
                          <a:effectLst/>
                          <a:uLnTx/>
                          <a:uFillTx/>
                          <a:latin typeface="Montserrat" pitchFamily="2" charset="0"/>
                          <a:ea typeface="+mn-ea"/>
                          <a:cs typeface="+mn-cs"/>
                        </a:rPr>
                        <a:t>Programming</a:t>
                      </a:r>
                      <a:endParaRPr lang="en-PK" sz="1400" dirty="0">
                        <a:solidFill>
                          <a:schemeClr val="tx1"/>
                        </a:solidFill>
                        <a:latin typeface="Montserrat" pitchFamily="2" charset="0"/>
                      </a:endParaRPr>
                    </a:p>
                  </a:txBody>
                  <a:tcPr anchor="ctr">
                    <a:solidFill>
                      <a:schemeClr val="bg2">
                        <a:lumMod val="75000"/>
                      </a:schemeClr>
                    </a:solidFill>
                  </a:tcPr>
                </a:tc>
                <a:extLst>
                  <a:ext uri="{0D108BD9-81ED-4DB2-BD59-A6C34878D82A}">
                    <a16:rowId xmlns:a16="http://schemas.microsoft.com/office/drawing/2014/main" val="3216331929"/>
                  </a:ext>
                </a:extLst>
              </a:tr>
            </a:tbl>
          </a:graphicData>
        </a:graphic>
      </p:graphicFrame>
      <p:graphicFrame>
        <p:nvGraphicFramePr>
          <p:cNvPr id="10" name="Table 9">
            <a:extLst>
              <a:ext uri="{FF2B5EF4-FFF2-40B4-BE49-F238E27FC236}">
                <a16:creationId xmlns:a16="http://schemas.microsoft.com/office/drawing/2014/main" id="{C6FC5A29-2EA7-45BD-86BE-A95FCE32703E}"/>
              </a:ext>
            </a:extLst>
          </p:cNvPr>
          <p:cNvGraphicFramePr>
            <a:graphicFrameLocks noGrp="1"/>
          </p:cNvGraphicFramePr>
          <p:nvPr>
            <p:extLst>
              <p:ext uri="{D42A27DB-BD31-4B8C-83A1-F6EECF244321}">
                <p14:modId xmlns:p14="http://schemas.microsoft.com/office/powerpoint/2010/main" val="2898625923"/>
              </p:ext>
            </p:extLst>
          </p:nvPr>
        </p:nvGraphicFramePr>
        <p:xfrm>
          <a:off x="6487234" y="1674896"/>
          <a:ext cx="5263107" cy="4701384"/>
        </p:xfrm>
        <a:graphic>
          <a:graphicData uri="http://schemas.openxmlformats.org/drawingml/2006/table">
            <a:tbl>
              <a:tblPr firstRow="1" bandRow="1">
                <a:tableStyleId>{7E9639D4-E3E2-4D34-9284-5A2195B3D0D7}</a:tableStyleId>
              </a:tblPr>
              <a:tblGrid>
                <a:gridCol w="1754369">
                  <a:extLst>
                    <a:ext uri="{9D8B030D-6E8A-4147-A177-3AD203B41FA5}">
                      <a16:colId xmlns:a16="http://schemas.microsoft.com/office/drawing/2014/main" val="2784634994"/>
                    </a:ext>
                  </a:extLst>
                </a:gridCol>
                <a:gridCol w="1754369">
                  <a:extLst>
                    <a:ext uri="{9D8B030D-6E8A-4147-A177-3AD203B41FA5}">
                      <a16:colId xmlns:a16="http://schemas.microsoft.com/office/drawing/2014/main" val="2808702380"/>
                    </a:ext>
                  </a:extLst>
                </a:gridCol>
                <a:gridCol w="1754369">
                  <a:extLst>
                    <a:ext uri="{9D8B030D-6E8A-4147-A177-3AD203B41FA5}">
                      <a16:colId xmlns:a16="http://schemas.microsoft.com/office/drawing/2014/main" val="161569569"/>
                    </a:ext>
                  </a:extLst>
                </a:gridCol>
              </a:tblGrid>
              <a:tr h="587673">
                <a:tc>
                  <a:txBody>
                    <a:bodyPr/>
                    <a:lstStyle/>
                    <a:p>
                      <a:pPr algn="ctr"/>
                      <a:r>
                        <a:rPr lang="en-US" sz="1600" dirty="0">
                          <a:solidFill>
                            <a:schemeClr val="bg1"/>
                          </a:solidFill>
                          <a:latin typeface="Montserrat Medium" pitchFamily="2" charset="0"/>
                        </a:rPr>
                        <a:t>MEMBERS</a:t>
                      </a:r>
                      <a:endParaRPr lang="en-PK" sz="1600" dirty="0">
                        <a:solidFill>
                          <a:schemeClr val="bg1"/>
                        </a:solidFill>
                        <a:latin typeface="Montserrat Medium" pitchFamily="2" charset="0"/>
                      </a:endParaRPr>
                    </a:p>
                  </a:txBody>
                  <a:tcPr anchor="ctr"/>
                </a:tc>
                <a:tc>
                  <a:txBody>
                    <a:bodyPr/>
                    <a:lstStyle/>
                    <a:p>
                      <a:pPr algn="ctr"/>
                      <a:r>
                        <a:rPr lang="en-US" sz="1600" dirty="0">
                          <a:solidFill>
                            <a:schemeClr val="bg1"/>
                          </a:solidFill>
                          <a:latin typeface="Montserrat Medium" pitchFamily="2" charset="0"/>
                        </a:rPr>
                        <a:t>CLASSES</a:t>
                      </a:r>
                      <a:endParaRPr lang="en-PK" sz="1600" dirty="0">
                        <a:solidFill>
                          <a:schemeClr val="bg1"/>
                        </a:solidFill>
                        <a:latin typeface="Montserrat Medium" pitchFamily="2" charset="0"/>
                      </a:endParaRPr>
                    </a:p>
                  </a:txBody>
                  <a:tcPr anchor="ctr"/>
                </a:tc>
                <a:tc>
                  <a:txBody>
                    <a:bodyPr/>
                    <a:lstStyle/>
                    <a:p>
                      <a:pPr algn="ctr"/>
                      <a:r>
                        <a:rPr lang="en-US" sz="1600" dirty="0">
                          <a:solidFill>
                            <a:schemeClr val="bg1"/>
                          </a:solidFill>
                          <a:latin typeface="Montserrat Medium" pitchFamily="2" charset="0"/>
                        </a:rPr>
                        <a:t>ROLES</a:t>
                      </a:r>
                      <a:endParaRPr lang="en-PK" sz="1600" dirty="0">
                        <a:solidFill>
                          <a:schemeClr val="bg1"/>
                        </a:solidFill>
                        <a:latin typeface="Montserrat Medium" pitchFamily="2" charset="0"/>
                      </a:endParaRPr>
                    </a:p>
                  </a:txBody>
                  <a:tcPr anchor="ctr"/>
                </a:tc>
                <a:extLst>
                  <a:ext uri="{0D108BD9-81ED-4DB2-BD59-A6C34878D82A}">
                    <a16:rowId xmlns:a16="http://schemas.microsoft.com/office/drawing/2014/main" val="3781652812"/>
                  </a:ext>
                </a:extLst>
              </a:tr>
              <a:tr h="587673">
                <a:tc>
                  <a:txBody>
                    <a:bodyPr/>
                    <a:lstStyle/>
                    <a:p>
                      <a:pPr algn="l"/>
                      <a:r>
                        <a:rPr lang="en-US" sz="1200" dirty="0">
                          <a:solidFill>
                            <a:schemeClr val="tx1"/>
                          </a:solidFill>
                          <a:latin typeface="Montserrat" pitchFamily="2" charset="0"/>
                        </a:rPr>
                        <a:t>ANAS AHMED</a:t>
                      </a:r>
                      <a:endParaRPr lang="en-PK" sz="12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Room Names</a:t>
                      </a:r>
                      <a:endParaRPr lang="en-PK" sz="14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Programming</a:t>
                      </a:r>
                      <a:endParaRPr lang="en-PK" sz="1400" dirty="0">
                        <a:solidFill>
                          <a:schemeClr val="tx1"/>
                        </a:solidFill>
                        <a:latin typeface="Montserrat" pitchFamily="2" charset="0"/>
                      </a:endParaRPr>
                    </a:p>
                  </a:txBody>
                  <a:tcPr anchor="ctr">
                    <a:solidFill>
                      <a:schemeClr val="bg2">
                        <a:lumMod val="75000"/>
                      </a:schemeClr>
                    </a:solidFill>
                  </a:tcPr>
                </a:tc>
                <a:extLst>
                  <a:ext uri="{0D108BD9-81ED-4DB2-BD59-A6C34878D82A}">
                    <a16:rowId xmlns:a16="http://schemas.microsoft.com/office/drawing/2014/main" val="3950243553"/>
                  </a:ext>
                </a:extLst>
              </a:tr>
              <a:tr h="587673">
                <a:tc>
                  <a:txBody>
                    <a:bodyPr/>
                    <a:lstStyle/>
                    <a:p>
                      <a:pPr algn="l"/>
                      <a:r>
                        <a:rPr lang="en-US" sz="1200" dirty="0">
                          <a:solidFill>
                            <a:schemeClr val="tx1"/>
                          </a:solidFill>
                          <a:latin typeface="Montserrat" pitchFamily="2" charset="0"/>
                        </a:rPr>
                        <a:t>ANMOL ZEHRA</a:t>
                      </a:r>
                      <a:endParaRPr lang="en-PK" sz="12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Boards</a:t>
                      </a:r>
                      <a:endParaRPr lang="en-PK" sz="1400" dirty="0">
                        <a:solidFill>
                          <a:schemeClr val="tx1"/>
                        </a:solidFill>
                        <a:latin typeface="Montserrat"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ontserrat" pitchFamily="2" charset="0"/>
                        </a:rPr>
                        <a:t>Report</a:t>
                      </a:r>
                      <a:endParaRPr lang="en-PK" sz="1400" dirty="0">
                        <a:solidFill>
                          <a:schemeClr val="tx1"/>
                        </a:solidFill>
                        <a:latin typeface="Montserrat" pitchFamily="2" charset="0"/>
                      </a:endParaRPr>
                    </a:p>
                  </a:txBody>
                  <a:tcPr anchor="ctr">
                    <a:solidFill>
                      <a:schemeClr val="bg1">
                        <a:lumMod val="95000"/>
                      </a:schemeClr>
                    </a:solidFill>
                  </a:tcPr>
                </a:tc>
                <a:extLst>
                  <a:ext uri="{0D108BD9-81ED-4DB2-BD59-A6C34878D82A}">
                    <a16:rowId xmlns:a16="http://schemas.microsoft.com/office/drawing/2014/main" val="1503100411"/>
                  </a:ext>
                </a:extLst>
              </a:tr>
              <a:tr h="587673">
                <a:tc>
                  <a:txBody>
                    <a:bodyPr/>
                    <a:lstStyle/>
                    <a:p>
                      <a:pPr algn="l"/>
                      <a:r>
                        <a:rPr lang="en-US" sz="1200" dirty="0">
                          <a:solidFill>
                            <a:schemeClr val="tx1"/>
                          </a:solidFill>
                          <a:latin typeface="Montserrat" pitchFamily="2" charset="0"/>
                        </a:rPr>
                        <a:t>MANNAHIL MIFTAH</a:t>
                      </a:r>
                      <a:endParaRPr lang="en-PK" sz="12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Air Conditioners</a:t>
                      </a:r>
                      <a:endParaRPr lang="en-PK" sz="1400" dirty="0">
                        <a:solidFill>
                          <a:schemeClr val="tx1"/>
                        </a:solidFill>
                        <a:latin typeface="Montserrat" pitchFamily="2"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schemeClr val="tx1"/>
                          </a:solidFill>
                          <a:latin typeface="Montserrat" pitchFamily="2" charset="0"/>
                        </a:rPr>
                        <a:t>Report</a:t>
                      </a:r>
                      <a:endParaRPr lang="en-PK" sz="1400" dirty="0">
                        <a:solidFill>
                          <a:schemeClr val="tx1"/>
                        </a:solidFill>
                        <a:latin typeface="Montserrat" pitchFamily="2" charset="0"/>
                      </a:endParaRPr>
                    </a:p>
                  </a:txBody>
                  <a:tcPr anchor="ctr">
                    <a:solidFill>
                      <a:schemeClr val="bg1">
                        <a:lumMod val="95000"/>
                      </a:schemeClr>
                    </a:solidFill>
                  </a:tcPr>
                </a:tc>
                <a:extLst>
                  <a:ext uri="{0D108BD9-81ED-4DB2-BD59-A6C34878D82A}">
                    <a16:rowId xmlns:a16="http://schemas.microsoft.com/office/drawing/2014/main" val="1910833079"/>
                  </a:ext>
                </a:extLst>
              </a:tr>
              <a:tr h="587673">
                <a:tc>
                  <a:txBody>
                    <a:bodyPr/>
                    <a:lstStyle/>
                    <a:p>
                      <a:pPr algn="l"/>
                      <a:r>
                        <a:rPr lang="en-US" sz="1200" dirty="0">
                          <a:solidFill>
                            <a:schemeClr val="tx1"/>
                          </a:solidFill>
                          <a:latin typeface="Montserrat" pitchFamily="2" charset="0"/>
                        </a:rPr>
                        <a:t>USMAN YAQOOB</a:t>
                      </a:r>
                      <a:endParaRPr lang="en-PK" sz="12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Markers</a:t>
                      </a:r>
                      <a:endParaRPr lang="en-PK" sz="14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Presentation</a:t>
                      </a:r>
                      <a:endParaRPr lang="en-PK" sz="1400" dirty="0">
                        <a:solidFill>
                          <a:schemeClr val="tx1"/>
                        </a:solidFill>
                        <a:latin typeface="Montserrat" pitchFamily="2" charset="0"/>
                      </a:endParaRPr>
                    </a:p>
                  </a:txBody>
                  <a:tcPr anchor="ctr">
                    <a:solidFill>
                      <a:schemeClr val="bg1">
                        <a:lumMod val="85000"/>
                      </a:schemeClr>
                    </a:solidFill>
                  </a:tcPr>
                </a:tc>
                <a:extLst>
                  <a:ext uri="{0D108BD9-81ED-4DB2-BD59-A6C34878D82A}">
                    <a16:rowId xmlns:a16="http://schemas.microsoft.com/office/drawing/2014/main" val="3542691943"/>
                  </a:ext>
                </a:extLst>
              </a:tr>
              <a:tr h="587673">
                <a:tc>
                  <a:txBody>
                    <a:bodyPr/>
                    <a:lstStyle/>
                    <a:p>
                      <a:pPr algn="l"/>
                      <a:r>
                        <a:rPr lang="en-US" sz="1200" dirty="0">
                          <a:solidFill>
                            <a:schemeClr val="tx1"/>
                          </a:solidFill>
                          <a:latin typeface="Montserrat" pitchFamily="2" charset="0"/>
                        </a:rPr>
                        <a:t>HAIQA SHERAZ</a:t>
                      </a:r>
                      <a:endParaRPr lang="en-PK" sz="12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Chairs</a:t>
                      </a:r>
                      <a:endParaRPr lang="en-PK" sz="14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Programming</a:t>
                      </a:r>
                      <a:endParaRPr lang="en-PK" sz="1400" dirty="0">
                        <a:solidFill>
                          <a:schemeClr val="tx1"/>
                        </a:solidFill>
                        <a:latin typeface="Montserrat" pitchFamily="2" charset="0"/>
                      </a:endParaRPr>
                    </a:p>
                  </a:txBody>
                  <a:tcPr anchor="ctr">
                    <a:solidFill>
                      <a:schemeClr val="bg2">
                        <a:lumMod val="75000"/>
                      </a:schemeClr>
                    </a:solidFill>
                  </a:tcPr>
                </a:tc>
                <a:extLst>
                  <a:ext uri="{0D108BD9-81ED-4DB2-BD59-A6C34878D82A}">
                    <a16:rowId xmlns:a16="http://schemas.microsoft.com/office/drawing/2014/main" val="337796933"/>
                  </a:ext>
                </a:extLst>
              </a:tr>
              <a:tr h="587673">
                <a:tc>
                  <a:txBody>
                    <a:bodyPr/>
                    <a:lstStyle/>
                    <a:p>
                      <a:pPr algn="l"/>
                      <a:r>
                        <a:rPr lang="en-US" sz="1200" dirty="0">
                          <a:solidFill>
                            <a:schemeClr val="tx1"/>
                          </a:solidFill>
                          <a:latin typeface="Montserrat" pitchFamily="2" charset="0"/>
                        </a:rPr>
                        <a:t>SONDOS SUHAIL</a:t>
                      </a:r>
                      <a:endParaRPr lang="en-PK" sz="12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Bags</a:t>
                      </a:r>
                      <a:endParaRPr lang="en-PK" sz="14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Presentation</a:t>
                      </a:r>
                      <a:endParaRPr lang="en-PK" sz="1400" dirty="0">
                        <a:solidFill>
                          <a:schemeClr val="tx1"/>
                        </a:solidFill>
                        <a:latin typeface="Montserrat" pitchFamily="2" charset="0"/>
                      </a:endParaRPr>
                    </a:p>
                  </a:txBody>
                  <a:tcPr anchor="ctr">
                    <a:solidFill>
                      <a:schemeClr val="bg1">
                        <a:lumMod val="85000"/>
                      </a:schemeClr>
                    </a:solidFill>
                  </a:tcPr>
                </a:tc>
                <a:extLst>
                  <a:ext uri="{0D108BD9-81ED-4DB2-BD59-A6C34878D82A}">
                    <a16:rowId xmlns:a16="http://schemas.microsoft.com/office/drawing/2014/main" val="1359239151"/>
                  </a:ext>
                </a:extLst>
              </a:tr>
              <a:tr h="587673">
                <a:tc>
                  <a:txBody>
                    <a:bodyPr/>
                    <a:lstStyle/>
                    <a:p>
                      <a:pPr algn="l"/>
                      <a:r>
                        <a:rPr lang="en-US" sz="1200" dirty="0">
                          <a:solidFill>
                            <a:schemeClr val="tx1"/>
                          </a:solidFill>
                          <a:latin typeface="Montserrat" pitchFamily="2" charset="0"/>
                        </a:rPr>
                        <a:t>FAHAD ZAHID</a:t>
                      </a:r>
                      <a:endParaRPr lang="en-PK" sz="12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Monitors</a:t>
                      </a:r>
                      <a:endParaRPr lang="en-PK" sz="1400" dirty="0">
                        <a:solidFill>
                          <a:schemeClr val="tx1"/>
                        </a:solidFill>
                        <a:latin typeface="Montserrat" pitchFamily="2" charset="0"/>
                      </a:endParaRPr>
                    </a:p>
                  </a:txBody>
                  <a:tcPr anchor="ctr"/>
                </a:tc>
                <a:tc>
                  <a:txBody>
                    <a:bodyPr/>
                    <a:lstStyle/>
                    <a:p>
                      <a:pPr algn="ctr"/>
                      <a:r>
                        <a:rPr lang="en-US" sz="1400" dirty="0">
                          <a:solidFill>
                            <a:schemeClr val="tx1"/>
                          </a:solidFill>
                          <a:latin typeface="Montserrat" pitchFamily="2" charset="0"/>
                        </a:rPr>
                        <a:t>Programming</a:t>
                      </a:r>
                      <a:endParaRPr lang="en-PK" sz="1400" dirty="0">
                        <a:solidFill>
                          <a:schemeClr val="tx1"/>
                        </a:solidFill>
                        <a:latin typeface="Montserrat" pitchFamily="2" charset="0"/>
                      </a:endParaRPr>
                    </a:p>
                  </a:txBody>
                  <a:tcPr anchor="ctr">
                    <a:solidFill>
                      <a:schemeClr val="bg2">
                        <a:lumMod val="75000"/>
                      </a:schemeClr>
                    </a:solidFill>
                  </a:tcPr>
                </a:tc>
                <a:extLst>
                  <a:ext uri="{0D108BD9-81ED-4DB2-BD59-A6C34878D82A}">
                    <a16:rowId xmlns:a16="http://schemas.microsoft.com/office/drawing/2014/main" val="1207212469"/>
                  </a:ext>
                </a:extLst>
              </a:tr>
            </a:tbl>
          </a:graphicData>
        </a:graphic>
      </p:graphicFrame>
    </p:spTree>
    <p:extLst>
      <p:ext uri="{BB962C8B-B14F-4D97-AF65-F5344CB8AC3E}">
        <p14:creationId xmlns:p14="http://schemas.microsoft.com/office/powerpoint/2010/main" val="2499682613"/>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93DB88-62DD-4C41-977F-D59BEF14EE76}"/>
              </a:ext>
            </a:extLst>
          </p:cNvPr>
          <p:cNvSpPr>
            <a:spLocks noGrp="1"/>
          </p:cNvSpPr>
          <p:nvPr>
            <p:ph type="title"/>
          </p:nvPr>
        </p:nvSpPr>
        <p:spPr>
          <a:xfrm>
            <a:off x="454458" y="5272533"/>
            <a:ext cx="4296508" cy="953298"/>
          </a:xfrm>
        </p:spPr>
        <p:txBody>
          <a:bodyPr/>
          <a:lstStyle/>
          <a:p>
            <a:r>
              <a:rPr lang="en-US" sz="2400" dirty="0">
                <a:latin typeface="Montserrat ExtraBold" pitchFamily="2" charset="0"/>
              </a:rPr>
              <a:t>Contributions</a:t>
            </a:r>
          </a:p>
        </p:txBody>
      </p:sp>
      <p:sp>
        <p:nvSpPr>
          <p:cNvPr id="3" name="Text Placeholder 2">
            <a:extLst>
              <a:ext uri="{FF2B5EF4-FFF2-40B4-BE49-F238E27FC236}">
                <a16:creationId xmlns:a16="http://schemas.microsoft.com/office/drawing/2014/main" id="{AEF37E83-2D8B-42EF-A2C4-5D2BBDB1F05B}"/>
              </a:ext>
            </a:extLst>
          </p:cNvPr>
          <p:cNvSpPr>
            <a:spLocks noGrp="1"/>
          </p:cNvSpPr>
          <p:nvPr>
            <p:ph type="body" sz="quarter" idx="13"/>
          </p:nvPr>
        </p:nvSpPr>
        <p:spPr>
          <a:xfrm>
            <a:off x="306751" y="1507772"/>
            <a:ext cx="2141764" cy="514350"/>
          </a:xfrm>
        </p:spPr>
        <p:txBody>
          <a:bodyPr/>
          <a:lstStyle/>
          <a:p>
            <a:r>
              <a:rPr lang="en-US" dirty="0">
                <a:latin typeface="Montserrat ExtraBold" pitchFamily="2" charset="0"/>
              </a:rPr>
              <a:t>1</a:t>
            </a:r>
          </a:p>
        </p:txBody>
      </p:sp>
      <p:sp>
        <p:nvSpPr>
          <p:cNvPr id="4" name="Text Placeholder 3">
            <a:extLst>
              <a:ext uri="{FF2B5EF4-FFF2-40B4-BE49-F238E27FC236}">
                <a16:creationId xmlns:a16="http://schemas.microsoft.com/office/drawing/2014/main" id="{B0D77839-2CFD-4BC8-85DA-9EE69CCE1B20}"/>
              </a:ext>
            </a:extLst>
          </p:cNvPr>
          <p:cNvSpPr>
            <a:spLocks noGrp="1"/>
          </p:cNvSpPr>
          <p:nvPr>
            <p:ph type="body" sz="quarter" idx="14"/>
          </p:nvPr>
        </p:nvSpPr>
        <p:spPr>
          <a:xfrm>
            <a:off x="872808" y="2584097"/>
            <a:ext cx="2141764" cy="514350"/>
          </a:xfrm>
        </p:spPr>
        <p:txBody>
          <a:bodyPr/>
          <a:lstStyle/>
          <a:p>
            <a:r>
              <a:rPr lang="en-US" dirty="0">
                <a:latin typeface="Montserrat ExtraBold" pitchFamily="2" charset="0"/>
              </a:rPr>
              <a:t>2</a:t>
            </a:r>
          </a:p>
        </p:txBody>
      </p:sp>
      <p:sp>
        <p:nvSpPr>
          <p:cNvPr id="5" name="Text Placeholder 4">
            <a:extLst>
              <a:ext uri="{FF2B5EF4-FFF2-40B4-BE49-F238E27FC236}">
                <a16:creationId xmlns:a16="http://schemas.microsoft.com/office/drawing/2014/main" id="{57E386FF-C90F-4484-A843-D4BA75FFF002}"/>
              </a:ext>
            </a:extLst>
          </p:cNvPr>
          <p:cNvSpPr>
            <a:spLocks noGrp="1"/>
          </p:cNvSpPr>
          <p:nvPr>
            <p:ph type="body" sz="quarter" idx="15"/>
          </p:nvPr>
        </p:nvSpPr>
        <p:spPr>
          <a:xfrm>
            <a:off x="1479233" y="3660422"/>
            <a:ext cx="2141764" cy="514350"/>
          </a:xfrm>
        </p:spPr>
        <p:txBody>
          <a:bodyPr/>
          <a:lstStyle/>
          <a:p>
            <a:r>
              <a:rPr lang="en-US" dirty="0">
                <a:latin typeface="Montserrat ExtraBold" pitchFamily="2" charset="0"/>
              </a:rPr>
              <a:t>3</a:t>
            </a:r>
          </a:p>
        </p:txBody>
      </p:sp>
      <p:sp>
        <p:nvSpPr>
          <p:cNvPr id="6" name="Text Placeholder 5">
            <a:extLst>
              <a:ext uri="{FF2B5EF4-FFF2-40B4-BE49-F238E27FC236}">
                <a16:creationId xmlns:a16="http://schemas.microsoft.com/office/drawing/2014/main" id="{F30780D1-5C1B-411C-81ED-7B9970FCBF8A}"/>
              </a:ext>
            </a:extLst>
          </p:cNvPr>
          <p:cNvSpPr>
            <a:spLocks noGrp="1"/>
          </p:cNvSpPr>
          <p:nvPr>
            <p:ph type="body" sz="quarter" idx="16"/>
          </p:nvPr>
        </p:nvSpPr>
        <p:spPr>
          <a:xfrm>
            <a:off x="2063433" y="4736748"/>
            <a:ext cx="2141764" cy="514350"/>
          </a:xfrm>
        </p:spPr>
        <p:txBody>
          <a:bodyPr/>
          <a:lstStyle/>
          <a:p>
            <a:r>
              <a:rPr lang="en-US" dirty="0">
                <a:latin typeface="Montserrat ExtraBold" pitchFamily="2" charset="0"/>
              </a:rPr>
              <a:t>4</a:t>
            </a:r>
          </a:p>
        </p:txBody>
      </p:sp>
      <p:sp>
        <p:nvSpPr>
          <p:cNvPr id="12" name="Text Placeholder 11">
            <a:extLst>
              <a:ext uri="{FF2B5EF4-FFF2-40B4-BE49-F238E27FC236}">
                <a16:creationId xmlns:a16="http://schemas.microsoft.com/office/drawing/2014/main" id="{FABE7D8B-D1CD-44C0-AD2D-2ABA67684E97}"/>
              </a:ext>
            </a:extLst>
          </p:cNvPr>
          <p:cNvSpPr>
            <a:spLocks noGrp="1"/>
          </p:cNvSpPr>
          <p:nvPr>
            <p:ph type="body" sz="quarter" idx="17"/>
          </p:nvPr>
        </p:nvSpPr>
        <p:spPr>
          <a:xfrm>
            <a:off x="4401536" y="1613528"/>
            <a:ext cx="5102680" cy="1010842"/>
          </a:xfrm>
        </p:spPr>
        <p:txBody>
          <a:bodyPr>
            <a:normAutofit/>
          </a:bodyPr>
          <a:lstStyle/>
          <a:p>
            <a:r>
              <a:rPr lang="en-US" sz="1600" dirty="0">
                <a:latin typeface="Montserrat" pitchFamily="2" charset="0"/>
              </a:rPr>
              <a:t>Diversity of Object Classes</a:t>
            </a:r>
          </a:p>
        </p:txBody>
      </p:sp>
      <p:sp>
        <p:nvSpPr>
          <p:cNvPr id="13" name="Text Placeholder 12">
            <a:extLst>
              <a:ext uri="{FF2B5EF4-FFF2-40B4-BE49-F238E27FC236}">
                <a16:creationId xmlns:a16="http://schemas.microsoft.com/office/drawing/2014/main" id="{8C2F0B15-120C-423F-8EE5-F303B19D5CC5}"/>
              </a:ext>
            </a:extLst>
          </p:cNvPr>
          <p:cNvSpPr>
            <a:spLocks noGrp="1"/>
          </p:cNvSpPr>
          <p:nvPr>
            <p:ph type="body" sz="quarter" idx="18"/>
          </p:nvPr>
        </p:nvSpPr>
        <p:spPr>
          <a:xfrm>
            <a:off x="4986029" y="2682564"/>
            <a:ext cx="5102680" cy="1010842"/>
          </a:xfrm>
        </p:spPr>
        <p:txBody>
          <a:bodyPr>
            <a:normAutofit/>
          </a:bodyPr>
          <a:lstStyle/>
          <a:p>
            <a:r>
              <a:rPr lang="en-US" sz="1600" dirty="0">
                <a:latin typeface="Montserrat" pitchFamily="2" charset="0"/>
              </a:rPr>
              <a:t>Image Consistency</a:t>
            </a:r>
          </a:p>
        </p:txBody>
      </p:sp>
      <p:sp>
        <p:nvSpPr>
          <p:cNvPr id="14" name="Text Placeholder 13">
            <a:extLst>
              <a:ext uri="{FF2B5EF4-FFF2-40B4-BE49-F238E27FC236}">
                <a16:creationId xmlns:a16="http://schemas.microsoft.com/office/drawing/2014/main" id="{300D2644-F516-41F1-A88D-93673EA209A4}"/>
              </a:ext>
            </a:extLst>
          </p:cNvPr>
          <p:cNvSpPr>
            <a:spLocks noGrp="1"/>
          </p:cNvSpPr>
          <p:nvPr>
            <p:ph type="body" sz="quarter" idx="19"/>
          </p:nvPr>
        </p:nvSpPr>
        <p:spPr>
          <a:xfrm>
            <a:off x="5576938" y="3755394"/>
            <a:ext cx="5102680" cy="1010842"/>
          </a:xfrm>
        </p:spPr>
        <p:txBody>
          <a:bodyPr>
            <a:normAutofit/>
          </a:bodyPr>
          <a:lstStyle/>
          <a:p>
            <a:r>
              <a:rPr lang="en-US" sz="1600" dirty="0">
                <a:latin typeface="Montserrat" pitchFamily="2" charset="0"/>
              </a:rPr>
              <a:t>University Relevance</a:t>
            </a:r>
          </a:p>
        </p:txBody>
      </p:sp>
      <p:sp>
        <p:nvSpPr>
          <p:cNvPr id="15" name="Text Placeholder 14">
            <a:extLst>
              <a:ext uri="{FF2B5EF4-FFF2-40B4-BE49-F238E27FC236}">
                <a16:creationId xmlns:a16="http://schemas.microsoft.com/office/drawing/2014/main" id="{9405A1F0-98C1-4B11-8D9A-3C009ADC44D0}"/>
              </a:ext>
            </a:extLst>
          </p:cNvPr>
          <p:cNvSpPr>
            <a:spLocks noGrp="1"/>
          </p:cNvSpPr>
          <p:nvPr>
            <p:ph type="body" sz="quarter" idx="20"/>
          </p:nvPr>
        </p:nvSpPr>
        <p:spPr>
          <a:xfrm>
            <a:off x="6175280" y="4824430"/>
            <a:ext cx="5102680" cy="1010842"/>
          </a:xfrm>
        </p:spPr>
        <p:txBody>
          <a:bodyPr>
            <a:normAutofit/>
          </a:bodyPr>
          <a:lstStyle/>
          <a:p>
            <a:r>
              <a:rPr lang="en-US" sz="1600" dirty="0">
                <a:latin typeface="Montserrat" pitchFamily="2" charset="0"/>
              </a:rPr>
              <a:t>Machine Learning and Computer Vision</a:t>
            </a:r>
          </a:p>
        </p:txBody>
      </p:sp>
      <p:sp>
        <p:nvSpPr>
          <p:cNvPr id="17" name="Footer Placeholder 16">
            <a:extLst>
              <a:ext uri="{FF2B5EF4-FFF2-40B4-BE49-F238E27FC236}">
                <a16:creationId xmlns:a16="http://schemas.microsoft.com/office/drawing/2014/main" id="{CD3D67B7-A821-49FC-94BE-19EDE9D319A5}"/>
              </a:ext>
            </a:extLst>
          </p:cNvPr>
          <p:cNvSpPr>
            <a:spLocks noGrp="1"/>
          </p:cNvSpPr>
          <p:nvPr>
            <p:ph type="ftr" sz="quarter" idx="11"/>
          </p:nvPr>
        </p:nvSpPr>
        <p:spPr>
          <a:xfrm>
            <a:off x="6488953" y="6356350"/>
            <a:ext cx="4036171" cy="365125"/>
          </a:xfrm>
        </p:spPr>
        <p:txBody>
          <a:bodyPr/>
          <a:lstStyle/>
          <a:p>
            <a:r>
              <a:rPr lang="en-US" dirty="0">
                <a:solidFill>
                  <a:schemeClr val="tx1"/>
                </a:solidFill>
                <a:latin typeface="Montserrat Medium" pitchFamily="2" charset="0"/>
              </a:rPr>
              <a:t>DATASET COLLECTION OF COMMON OBJECTS WITHIN CAMPUS</a:t>
            </a:r>
          </a:p>
        </p:txBody>
      </p:sp>
      <p:sp>
        <p:nvSpPr>
          <p:cNvPr id="18" name="Slide Number Placeholder 17">
            <a:extLst>
              <a:ext uri="{FF2B5EF4-FFF2-40B4-BE49-F238E27FC236}">
                <a16:creationId xmlns:a16="http://schemas.microsoft.com/office/drawing/2014/main" id="{C8D6D0E8-3983-4B7D-ADB2-077E17AD3BD0}"/>
              </a:ext>
            </a:extLst>
          </p:cNvPr>
          <p:cNvSpPr>
            <a:spLocks noGrp="1"/>
          </p:cNvSpPr>
          <p:nvPr>
            <p:ph type="sldNum" sz="quarter" idx="12"/>
          </p:nvPr>
        </p:nvSpPr>
        <p:spPr>
          <a:xfrm>
            <a:off x="10810874" y="6356350"/>
            <a:ext cx="542925" cy="365125"/>
          </a:xfrm>
        </p:spPr>
        <p:txBody>
          <a:bodyPr/>
          <a:lstStyle/>
          <a:p>
            <a:fld id="{A49DFD55-3C28-40EF-9E31-A92D2E4017FF}" type="slidenum">
              <a:rPr lang="en-US" smtClean="0"/>
              <a:pPr/>
              <a:t>14</a:t>
            </a:fld>
            <a:endParaRPr lang="en-US" dirty="0"/>
          </a:p>
        </p:txBody>
      </p:sp>
      <p:sp>
        <p:nvSpPr>
          <p:cNvPr id="16" name="Text Placeholder 2">
            <a:extLst>
              <a:ext uri="{FF2B5EF4-FFF2-40B4-BE49-F238E27FC236}">
                <a16:creationId xmlns:a16="http://schemas.microsoft.com/office/drawing/2014/main" id="{CD154EE6-75FE-4E98-A5F2-ACB262BEA453}"/>
              </a:ext>
            </a:extLst>
          </p:cNvPr>
          <p:cNvSpPr txBox="1">
            <a:spLocks/>
          </p:cNvSpPr>
          <p:nvPr/>
        </p:nvSpPr>
        <p:spPr>
          <a:xfrm>
            <a:off x="2602712" y="5709506"/>
            <a:ext cx="2141764" cy="514350"/>
          </a:xfrm>
          <a:prstGeom prst="rect">
            <a:avLst/>
          </a:prstGeom>
        </p:spPr>
        <p:txBody>
          <a:bodyPr vert="horz" lIns="91440" tIns="45720" rIns="91440" bIns="45720" rtlCol="0" anchor="ctr">
            <a:no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Montserrat ExtraBold" pitchFamily="2" charset="0"/>
              </a:rPr>
              <a:t>5</a:t>
            </a:r>
          </a:p>
        </p:txBody>
      </p:sp>
      <p:sp>
        <p:nvSpPr>
          <p:cNvPr id="19" name="Text Placeholder 11">
            <a:extLst>
              <a:ext uri="{FF2B5EF4-FFF2-40B4-BE49-F238E27FC236}">
                <a16:creationId xmlns:a16="http://schemas.microsoft.com/office/drawing/2014/main" id="{52B844BD-545E-4360-B253-40016933162B}"/>
              </a:ext>
            </a:extLst>
          </p:cNvPr>
          <p:cNvSpPr txBox="1">
            <a:spLocks/>
          </p:cNvSpPr>
          <p:nvPr/>
        </p:nvSpPr>
        <p:spPr>
          <a:xfrm>
            <a:off x="6749143" y="5749182"/>
            <a:ext cx="5102680"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ontserrat" pitchFamily="2" charset="0"/>
              </a:rPr>
              <a:t>Diversity of Object Classes</a:t>
            </a:r>
          </a:p>
        </p:txBody>
      </p:sp>
      <p:cxnSp>
        <p:nvCxnSpPr>
          <p:cNvPr id="8" name="Straight Connector 7">
            <a:extLst>
              <a:ext uri="{FF2B5EF4-FFF2-40B4-BE49-F238E27FC236}">
                <a16:creationId xmlns:a16="http://schemas.microsoft.com/office/drawing/2014/main" id="{92BB7637-2ABC-4A37-9BEA-F37305120053}"/>
              </a:ext>
            </a:extLst>
          </p:cNvPr>
          <p:cNvCxnSpPr/>
          <p:nvPr/>
        </p:nvCxnSpPr>
        <p:spPr>
          <a:xfrm>
            <a:off x="4986029" y="5966681"/>
            <a:ext cx="150292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2104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351692"/>
            <a:ext cx="4179570" cy="3356011"/>
          </a:xfrm>
        </p:spPr>
        <p:txBody>
          <a:bodyPr/>
          <a:lstStyle/>
          <a:p>
            <a:r>
              <a:rPr lang="en-US" dirty="0">
                <a:latin typeface="Montserrat ExtraBold" pitchFamily="2" charset="0"/>
              </a:rPr>
              <a:t>THANK YOU</a:t>
            </a:r>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4961709" y="6356350"/>
            <a:ext cx="4179570" cy="365125"/>
          </a:xfrm>
        </p:spPr>
        <p:txBody>
          <a:bodyPr/>
          <a:lstStyle/>
          <a:p>
            <a:r>
              <a:rPr lang="en-US" dirty="0">
                <a:solidFill>
                  <a:schemeClr val="bg1"/>
                </a:solidFill>
                <a:latin typeface="Montserrat Medium" pitchFamily="2" charset="0"/>
              </a:rPr>
              <a:t>DATASET COLLECTION OF COMMON OBJECTS WITHIN CAMPUS</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15</a:t>
            </a:fld>
            <a:endParaRPr lang="en-US" dirty="0"/>
          </a:p>
        </p:txBody>
      </p:sp>
    </p:spTree>
    <p:extLst>
      <p:ext uri="{BB962C8B-B14F-4D97-AF65-F5344CB8AC3E}">
        <p14:creationId xmlns:p14="http://schemas.microsoft.com/office/powerpoint/2010/main" val="19697875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291404"/>
            <a:ext cx="2895600" cy="786770"/>
          </a:xfrm>
        </p:spPr>
        <p:txBody>
          <a:bodyPr/>
          <a:lstStyle/>
          <a:p>
            <a:r>
              <a:rPr lang="en-US" dirty="0">
                <a:latin typeface="Montserrat ExtraBold" pitchFamily="2" charset="0"/>
              </a:rPr>
              <a:t>AGENDA</a:t>
            </a:r>
          </a:p>
        </p:txBody>
      </p:sp>
      <p:sp>
        <p:nvSpPr>
          <p:cNvPr id="4" name="Footer Placeholder 3">
            <a:extLst>
              <a:ext uri="{FF2B5EF4-FFF2-40B4-BE49-F238E27FC236}">
                <a16:creationId xmlns:a16="http://schemas.microsoft.com/office/drawing/2014/main" id="{36C19884-873C-4D13-BE6D-318CF07B0D12}"/>
              </a:ext>
            </a:extLst>
          </p:cNvPr>
          <p:cNvSpPr>
            <a:spLocks noGrp="1"/>
          </p:cNvSpPr>
          <p:nvPr>
            <p:ph type="ftr" sz="quarter" idx="11"/>
          </p:nvPr>
        </p:nvSpPr>
        <p:spPr>
          <a:xfrm>
            <a:off x="1856096" y="6356349"/>
            <a:ext cx="4239904" cy="365125"/>
          </a:xfrm>
        </p:spPr>
        <p:txBody>
          <a:bodyPr/>
          <a:lstStyle/>
          <a:p>
            <a:r>
              <a:rPr lang="en-US" dirty="0">
                <a:solidFill>
                  <a:schemeClr val="bg1"/>
                </a:solidFill>
                <a:latin typeface="Montserrat Medium" pitchFamily="2" charset="0"/>
              </a:rPr>
              <a:t>DATASET COLLECTION OF COMMON OBJECTS WITHIN CAMPUS</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
        <p:nvSpPr>
          <p:cNvPr id="8" name="TextBox 7">
            <a:extLst>
              <a:ext uri="{FF2B5EF4-FFF2-40B4-BE49-F238E27FC236}">
                <a16:creationId xmlns:a16="http://schemas.microsoft.com/office/drawing/2014/main" id="{7CC94D12-BB13-4D88-A088-15092D7EEFBE}"/>
              </a:ext>
            </a:extLst>
          </p:cNvPr>
          <p:cNvSpPr txBox="1"/>
          <p:nvPr/>
        </p:nvSpPr>
        <p:spPr>
          <a:xfrm>
            <a:off x="1329245" y="1312573"/>
            <a:ext cx="3211135" cy="4442883"/>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lang="en-US" dirty="0">
                <a:solidFill>
                  <a:schemeClr val="bg1"/>
                </a:solidFill>
                <a:latin typeface="Montserrat" pitchFamily="2" charset="0"/>
              </a:rPr>
              <a:t>Overview</a:t>
            </a:r>
          </a:p>
          <a:p>
            <a:pPr marL="285750" indent="-285750">
              <a:lnSpc>
                <a:spcPct val="200000"/>
              </a:lnSpc>
              <a:buFont typeface="Arial" panose="020B0604020202020204" pitchFamily="34" charset="0"/>
              <a:buChar char="•"/>
            </a:pPr>
            <a:r>
              <a:rPr lang="en-US" dirty="0">
                <a:solidFill>
                  <a:schemeClr val="bg1"/>
                </a:solidFill>
                <a:latin typeface="Montserrat" pitchFamily="2" charset="0"/>
              </a:rPr>
              <a:t>Motivation and Goals</a:t>
            </a:r>
          </a:p>
          <a:p>
            <a:pPr marL="285750" indent="-285750">
              <a:lnSpc>
                <a:spcPct val="200000"/>
              </a:lnSpc>
              <a:buFont typeface="Arial" panose="020B0604020202020204" pitchFamily="34" charset="0"/>
              <a:buChar char="•"/>
            </a:pPr>
            <a:r>
              <a:rPr lang="en-US" dirty="0">
                <a:solidFill>
                  <a:schemeClr val="bg1"/>
                </a:solidFill>
                <a:latin typeface="Montserrat" pitchFamily="2" charset="0"/>
              </a:rPr>
              <a:t>Scope of the Collection</a:t>
            </a:r>
          </a:p>
          <a:p>
            <a:pPr marL="285750" indent="-285750">
              <a:lnSpc>
                <a:spcPct val="200000"/>
              </a:lnSpc>
              <a:buFont typeface="Arial" panose="020B0604020202020204" pitchFamily="34" charset="0"/>
              <a:buChar char="•"/>
            </a:pPr>
            <a:r>
              <a:rPr lang="en-US" dirty="0">
                <a:solidFill>
                  <a:schemeClr val="bg1"/>
                </a:solidFill>
                <a:latin typeface="Montserrat" pitchFamily="2" charset="0"/>
              </a:rPr>
              <a:t>Dataset Description</a:t>
            </a:r>
          </a:p>
          <a:p>
            <a:pPr marL="285750" indent="-285750">
              <a:lnSpc>
                <a:spcPct val="200000"/>
              </a:lnSpc>
              <a:buFont typeface="Arial" panose="020B0604020202020204" pitchFamily="34" charset="0"/>
              <a:buChar char="•"/>
            </a:pPr>
            <a:r>
              <a:rPr lang="en-US" dirty="0">
                <a:solidFill>
                  <a:schemeClr val="bg1"/>
                </a:solidFill>
                <a:latin typeface="Montserrat" pitchFamily="2" charset="0"/>
              </a:rPr>
              <a:t>Dataset Quality</a:t>
            </a:r>
          </a:p>
          <a:p>
            <a:pPr marL="285750" indent="-285750">
              <a:lnSpc>
                <a:spcPct val="200000"/>
              </a:lnSpc>
              <a:buFont typeface="Arial" panose="020B0604020202020204" pitchFamily="34" charset="0"/>
              <a:buChar char="•"/>
            </a:pPr>
            <a:r>
              <a:rPr lang="en-US" dirty="0">
                <a:solidFill>
                  <a:schemeClr val="bg1"/>
                </a:solidFill>
                <a:latin typeface="Montserrat" pitchFamily="2" charset="0"/>
              </a:rPr>
              <a:t>Intended Audience</a:t>
            </a:r>
          </a:p>
          <a:p>
            <a:pPr marL="285750" indent="-285750">
              <a:lnSpc>
                <a:spcPct val="200000"/>
              </a:lnSpc>
              <a:buFont typeface="Arial" panose="020B0604020202020204" pitchFamily="34" charset="0"/>
              <a:buChar char="•"/>
            </a:pPr>
            <a:r>
              <a:rPr lang="en-US" dirty="0">
                <a:solidFill>
                  <a:schemeClr val="bg1"/>
                </a:solidFill>
                <a:latin typeface="Montserrat" pitchFamily="2" charset="0"/>
              </a:rPr>
              <a:t>Contributions</a:t>
            </a:r>
          </a:p>
          <a:p>
            <a:pPr marL="285750" indent="-285750">
              <a:lnSpc>
                <a:spcPct val="200000"/>
              </a:lnSpc>
              <a:buFont typeface="Arial" panose="020B0604020202020204" pitchFamily="34" charset="0"/>
              <a:buChar char="•"/>
            </a:pPr>
            <a:r>
              <a:rPr lang="en-US" dirty="0">
                <a:solidFill>
                  <a:schemeClr val="bg1"/>
                </a:solidFill>
                <a:latin typeface="Montserrat" pitchFamily="2" charset="0"/>
              </a:rPr>
              <a:t>Usage and Applications</a:t>
            </a:r>
          </a:p>
        </p:txBody>
      </p:sp>
    </p:spTree>
    <p:extLst>
      <p:ext uri="{BB962C8B-B14F-4D97-AF65-F5344CB8AC3E}">
        <p14:creationId xmlns:p14="http://schemas.microsoft.com/office/powerpoint/2010/main" val="171321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612949"/>
            <a:ext cx="5111750" cy="2263602"/>
          </a:xfrm>
        </p:spPr>
        <p:txBody>
          <a:bodyPr/>
          <a:lstStyle/>
          <a:p>
            <a:r>
              <a:rPr lang="en-US" dirty="0">
                <a:latin typeface="Montserrat ExtraBold" pitchFamily="2" charset="0"/>
              </a:rPr>
              <a:t>OVERVIEW</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1362075" y="3660774"/>
            <a:ext cx="5111750" cy="2263602"/>
          </a:xfrm>
        </p:spPr>
        <p:txBody>
          <a:bodyPr/>
          <a:lstStyle/>
          <a:p>
            <a:r>
              <a:rPr lang="en-US" dirty="0">
                <a:latin typeface="Montserrat" pitchFamily="2" charset="0"/>
              </a:rPr>
              <a:t>The purpose of collecting datasets related to objects found in a university environment is to facilitate research, development, and education in fields such as computer vision, machine learning, and image processing. These datasets are essential resources for creating and testing algorithms that can identify, manipulate, and understand objects and scenes within a university setting.</a:t>
            </a:r>
          </a:p>
        </p:txBody>
      </p:sp>
      <p:sp>
        <p:nvSpPr>
          <p:cNvPr id="5" name="Footer Placeholder 4">
            <a:extLst>
              <a:ext uri="{FF2B5EF4-FFF2-40B4-BE49-F238E27FC236}">
                <a16:creationId xmlns:a16="http://schemas.microsoft.com/office/drawing/2014/main" id="{8D51ED20-04D4-4894-B0C2-9C541A61A734}"/>
              </a:ext>
            </a:extLst>
          </p:cNvPr>
          <p:cNvSpPr>
            <a:spLocks noGrp="1"/>
          </p:cNvSpPr>
          <p:nvPr>
            <p:ph type="ftr" sz="quarter" idx="11"/>
          </p:nvPr>
        </p:nvSpPr>
        <p:spPr>
          <a:xfrm>
            <a:off x="1828800" y="6173787"/>
            <a:ext cx="4087505" cy="365125"/>
          </a:xfrm>
        </p:spPr>
        <p:txBody>
          <a:bodyPr/>
          <a:lstStyle/>
          <a:p>
            <a:r>
              <a:rPr lang="en-US" dirty="0">
                <a:solidFill>
                  <a:schemeClr val="tx1"/>
                </a:solidFill>
                <a:latin typeface="Montserrat Medium" pitchFamily="2" charset="0"/>
              </a:rPr>
              <a:t>DATASET COLLECTION OF COMMON OBJECTS WITHIN CAMPUS</a:t>
            </a: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spTree>
    <p:extLst>
      <p:ext uri="{BB962C8B-B14F-4D97-AF65-F5344CB8AC3E}">
        <p14:creationId xmlns:p14="http://schemas.microsoft.com/office/powerpoint/2010/main" val="357151636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D0E59-4C68-4F87-9821-23C69713D980}"/>
              </a:ext>
            </a:extLst>
          </p:cNvPr>
          <p:cNvSpPr>
            <a:spLocks noGrp="1"/>
          </p:cNvSpPr>
          <p:nvPr>
            <p:ph type="title"/>
          </p:nvPr>
        </p:nvSpPr>
        <p:spPr>
          <a:xfrm>
            <a:off x="1500168" y="892177"/>
            <a:ext cx="9088438" cy="1135899"/>
          </a:xfrm>
        </p:spPr>
        <p:txBody>
          <a:bodyPr/>
          <a:lstStyle/>
          <a:p>
            <a:r>
              <a:rPr lang="en-US" dirty="0">
                <a:latin typeface="Montserrat ExtraBold" pitchFamily="2" charset="0"/>
              </a:rPr>
              <a:t>Motivation and Goals</a:t>
            </a:r>
          </a:p>
        </p:txBody>
      </p:sp>
      <p:sp>
        <p:nvSpPr>
          <p:cNvPr id="57" name="Footer Placeholder 56">
            <a:extLst>
              <a:ext uri="{FF2B5EF4-FFF2-40B4-BE49-F238E27FC236}">
                <a16:creationId xmlns:a16="http://schemas.microsoft.com/office/drawing/2014/main" id="{3A38BE84-957B-46B9-A315-4B5064DFF1A1}"/>
              </a:ext>
            </a:extLst>
          </p:cNvPr>
          <p:cNvSpPr>
            <a:spLocks noGrp="1"/>
          </p:cNvSpPr>
          <p:nvPr>
            <p:ph type="ftr" sz="quarter" idx="11"/>
          </p:nvPr>
        </p:nvSpPr>
        <p:spPr>
          <a:xfrm>
            <a:off x="4038600" y="6356350"/>
            <a:ext cx="4114800" cy="365125"/>
          </a:xfrm>
        </p:spPr>
        <p:txBody>
          <a:bodyPr/>
          <a:lstStyle/>
          <a:p>
            <a:r>
              <a:rPr lang="en-US" dirty="0">
                <a:solidFill>
                  <a:schemeClr val="tx1"/>
                </a:solidFill>
                <a:latin typeface="Montserrat Medium" pitchFamily="2" charset="0"/>
              </a:rPr>
              <a:t>DATASET COLLECTION OF COMMON OBJECTS WITHIN CAMPUS</a:t>
            </a:r>
          </a:p>
        </p:txBody>
      </p:sp>
      <p:sp>
        <p:nvSpPr>
          <p:cNvPr id="58" name="Slide Number Placeholder 57">
            <a:extLst>
              <a:ext uri="{FF2B5EF4-FFF2-40B4-BE49-F238E27FC236}">
                <a16:creationId xmlns:a16="http://schemas.microsoft.com/office/drawing/2014/main" id="{E1900601-8B04-4FF3-B06F-6BEFAC6556D3}"/>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
        <p:nvSpPr>
          <p:cNvPr id="327" name="Rectangle 326">
            <a:extLst>
              <a:ext uri="{FF2B5EF4-FFF2-40B4-BE49-F238E27FC236}">
                <a16:creationId xmlns:a16="http://schemas.microsoft.com/office/drawing/2014/main" id="{3D1684F4-8CF3-4AEE-BD87-A62F1C47E4D0}"/>
              </a:ext>
            </a:extLst>
          </p:cNvPr>
          <p:cNvSpPr/>
          <p:nvPr/>
        </p:nvSpPr>
        <p:spPr>
          <a:xfrm>
            <a:off x="2367419" y="2767280"/>
            <a:ext cx="7457162" cy="1323439"/>
          </a:xfrm>
          <a:prstGeom prst="rect">
            <a:avLst/>
          </a:prstGeom>
        </p:spPr>
        <p:txBody>
          <a:bodyPr wrap="square">
            <a:spAutoFit/>
          </a:bodyPr>
          <a:lstStyle/>
          <a:p>
            <a:r>
              <a:rPr lang="en-US" sz="1600" dirty="0">
                <a:latin typeface="Montserrat" pitchFamily="2" charset="0"/>
              </a:rPr>
              <a:t>This dataset collection serves multiple purposes in a university setting and image processing. It's designed for research, student learning, and practical security and resource management applications. It also encourages innovation, interdisciplinary collaboration, and the development of solutions for universities and beyond</a:t>
            </a:r>
          </a:p>
        </p:txBody>
      </p:sp>
    </p:spTree>
    <p:extLst>
      <p:ext uri="{BB962C8B-B14F-4D97-AF65-F5344CB8AC3E}">
        <p14:creationId xmlns:p14="http://schemas.microsoft.com/office/powerpoint/2010/main" val="4055079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522514"/>
            <a:ext cx="4179570" cy="3341857"/>
          </a:xfrm>
        </p:spPr>
        <p:txBody>
          <a:bodyPr/>
          <a:lstStyle/>
          <a:p>
            <a:pPr>
              <a:lnSpc>
                <a:spcPct val="100000"/>
              </a:lnSpc>
            </a:pPr>
            <a:r>
              <a:rPr lang="en-US" sz="2800" dirty="0">
                <a:latin typeface="Montserrat ExtraBold" pitchFamily="2" charset="0"/>
              </a:rPr>
              <a:t>Scope of the Collection</a:t>
            </a: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21893"/>
            <a:ext cx="4179570" cy="2413593"/>
          </a:xfrm>
        </p:spPr>
        <p:txBody>
          <a:bodyPr/>
          <a:lstStyle/>
          <a:p>
            <a:r>
              <a:rPr lang="en-US" dirty="0">
                <a:latin typeface="Montserrat" pitchFamily="2" charset="0"/>
              </a:rPr>
              <a:t>The scope of the dataset collection encompasses a wide range of objects and environments commonly encountered in a university, including classrooms boards, gym items, CPUs, projectors, wires and various academic materials. This comprehensive approach ensures the versatility and applicability of the functions applied on the dataset.</a:t>
            </a:r>
          </a:p>
        </p:txBody>
      </p:sp>
    </p:spTree>
    <p:extLst>
      <p:ext uri="{BB962C8B-B14F-4D97-AF65-F5344CB8AC3E}">
        <p14:creationId xmlns:p14="http://schemas.microsoft.com/office/powerpoint/2010/main" val="3797280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238250" y="522515"/>
            <a:ext cx="9710646" cy="1377306"/>
          </a:xfrm>
        </p:spPr>
        <p:txBody>
          <a:bodyPr/>
          <a:lstStyle/>
          <a:p>
            <a:r>
              <a:rPr lang="en-US" dirty="0">
                <a:latin typeface="Montserrat ExtraBold" pitchFamily="2" charset="0"/>
              </a:rPr>
              <a:t>Dataset Description</a:t>
            </a:r>
          </a:p>
        </p:txBody>
      </p:sp>
      <p:sp>
        <p:nvSpPr>
          <p:cNvPr id="4" name="Content Placeholder 3">
            <a:extLst>
              <a:ext uri="{FF2B5EF4-FFF2-40B4-BE49-F238E27FC236}">
                <a16:creationId xmlns:a16="http://schemas.microsoft.com/office/drawing/2014/main" id="{A1D16151-9486-4A03-AE3A-F1CC562E0564}"/>
              </a:ext>
            </a:extLst>
          </p:cNvPr>
          <p:cNvSpPr>
            <a:spLocks noGrp="1"/>
          </p:cNvSpPr>
          <p:nvPr>
            <p:ph sz="half" idx="2"/>
          </p:nvPr>
        </p:nvSpPr>
        <p:spPr>
          <a:xfrm>
            <a:off x="2969891" y="2556829"/>
            <a:ext cx="6450564" cy="3799521"/>
          </a:xfrm>
        </p:spPr>
        <p:txBody>
          <a:bodyPr>
            <a:normAutofit/>
          </a:bodyPr>
          <a:lstStyle/>
          <a:p>
            <a:pPr algn="just"/>
            <a:r>
              <a:rPr lang="en-US" sz="1600" dirty="0">
                <a:latin typeface="Montserrat" pitchFamily="2" charset="0"/>
              </a:rPr>
              <a:t>This paper outlines the data collection process for a university object dataset and its image processing. High-resolution images were taken with mobile phones, considering lighting, angles, and settings. Pre-processing included resizing, color correction, and noise reduction. Various operations were applied, using tools like Jupyter Notebook, Google Drive, Google Colab, and Python libraries. Transparency and permissions from staff were maintained throughout the process.</a:t>
            </a:r>
          </a:p>
        </p:txBody>
      </p:sp>
      <p:sp>
        <p:nvSpPr>
          <p:cNvPr id="10" name="Footer Placeholder 9">
            <a:extLst>
              <a:ext uri="{FF2B5EF4-FFF2-40B4-BE49-F238E27FC236}">
                <a16:creationId xmlns:a16="http://schemas.microsoft.com/office/drawing/2014/main" id="{A865CC01-A53B-495A-820C-BEC2680EDC42}"/>
              </a:ext>
            </a:extLst>
          </p:cNvPr>
          <p:cNvSpPr>
            <a:spLocks noGrp="1"/>
          </p:cNvSpPr>
          <p:nvPr>
            <p:ph type="ftr" sz="quarter" idx="11"/>
          </p:nvPr>
        </p:nvSpPr>
        <p:spPr>
          <a:xfrm>
            <a:off x="4038600" y="6356350"/>
            <a:ext cx="4114800" cy="365125"/>
          </a:xfrm>
        </p:spPr>
        <p:txBody>
          <a:bodyPr/>
          <a:lstStyle/>
          <a:p>
            <a:r>
              <a:rPr lang="en-US" dirty="0">
                <a:solidFill>
                  <a:schemeClr val="tx1"/>
                </a:solidFill>
                <a:latin typeface="Montserrat Medium" pitchFamily="2" charset="0"/>
              </a:rPr>
              <a:t>DATASET COLLECTION OF COMMON OBJECTS WITHIN CAMPUS</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Tree>
    <p:extLst>
      <p:ext uri="{BB962C8B-B14F-4D97-AF65-F5344CB8AC3E}">
        <p14:creationId xmlns:p14="http://schemas.microsoft.com/office/powerpoint/2010/main" val="1429429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228567" y="892177"/>
            <a:ext cx="9577983" cy="881299"/>
          </a:xfrm>
        </p:spPr>
        <p:txBody>
          <a:bodyPr/>
          <a:lstStyle/>
          <a:p>
            <a:r>
              <a:rPr lang="en-US" dirty="0">
                <a:latin typeface="Montserrat ExtraBold" pitchFamily="2" charset="0"/>
              </a:rPr>
              <a:t>DATASET EXAMPLES </a:t>
            </a:r>
          </a:p>
        </p:txBody>
      </p:sp>
      <p:pic>
        <p:nvPicPr>
          <p:cNvPr id="6" name="Picture Placeholder 15">
            <a:extLst>
              <a:ext uri="{FF2B5EF4-FFF2-40B4-BE49-F238E27FC236}">
                <a16:creationId xmlns:a16="http://schemas.microsoft.com/office/drawing/2014/main" id="{7B3BFDC1-8EC7-A38B-9064-F456B71CDAC3}"/>
              </a:ext>
            </a:extLst>
          </p:cNvPr>
          <p:cNvPicPr>
            <a:picLocks noGrp="1" noChangeAspect="1"/>
          </p:cNvPicPr>
          <p:nvPr>
            <p:ph type="pic" sz="quarter" idx="14"/>
          </p:nvPr>
        </p:nvPicPr>
        <p:blipFill>
          <a:blip r:embed="rId2"/>
          <a:stretch>
            <a:fillRect/>
          </a:stretch>
        </p:blipFill>
        <p:spPr>
          <a:xfrm>
            <a:off x="328570" y="2785865"/>
            <a:ext cx="1701817" cy="1845511"/>
          </a:xfrm>
        </p:spPr>
      </p:pic>
      <p:sp>
        <p:nvSpPr>
          <p:cNvPr id="3" name="Text Placeholder 2">
            <a:extLst>
              <a:ext uri="{FF2B5EF4-FFF2-40B4-BE49-F238E27FC236}">
                <a16:creationId xmlns:a16="http://schemas.microsoft.com/office/drawing/2014/main" id="{78BCC184-1096-457B-AB72-BD49E6E54117}"/>
              </a:ext>
            </a:extLst>
          </p:cNvPr>
          <p:cNvSpPr>
            <a:spLocks noGrp="1"/>
          </p:cNvSpPr>
          <p:nvPr>
            <p:ph type="body" idx="1"/>
          </p:nvPr>
        </p:nvSpPr>
        <p:spPr>
          <a:xfrm>
            <a:off x="20624" y="5083478"/>
            <a:ext cx="2317707" cy="343061"/>
          </a:xfrm>
        </p:spPr>
        <p:txBody>
          <a:bodyPr/>
          <a:lstStyle/>
          <a:p>
            <a:r>
              <a:rPr lang="en-US" dirty="0"/>
              <a:t>MARKERS</a:t>
            </a:r>
          </a:p>
        </p:txBody>
      </p:sp>
      <p:pic>
        <p:nvPicPr>
          <p:cNvPr id="18" name="Picture Placeholder 17">
            <a:extLst>
              <a:ext uri="{FF2B5EF4-FFF2-40B4-BE49-F238E27FC236}">
                <a16:creationId xmlns:a16="http://schemas.microsoft.com/office/drawing/2014/main" id="{F2557ABA-5037-481D-8C54-94B63E80E2EC}"/>
              </a:ext>
            </a:extLst>
          </p:cNvPr>
          <p:cNvPicPr>
            <a:picLocks noGrp="1" noChangeAspect="1"/>
          </p:cNvPicPr>
          <p:nvPr>
            <p:ph type="pic" sz="quarter" idx="15"/>
          </p:nvPr>
        </p:nvPicPr>
        <p:blipFill>
          <a:blip r:embed="rId3"/>
          <a:stretch>
            <a:fillRect/>
          </a:stretch>
        </p:blipFill>
        <p:spPr>
          <a:xfrm>
            <a:off x="2604116" y="2785997"/>
            <a:ext cx="1845511" cy="1845511"/>
          </a:xfrm>
        </p:spPr>
      </p:pic>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2440505" y="5068863"/>
            <a:ext cx="2330816" cy="343061"/>
          </a:xfrm>
        </p:spPr>
        <p:txBody>
          <a:bodyPr/>
          <a:lstStyle/>
          <a:p>
            <a:r>
              <a:rPr lang="en-US" dirty="0"/>
              <a:t>CPU</a:t>
            </a:r>
          </a:p>
        </p:txBody>
      </p:sp>
      <p:pic>
        <p:nvPicPr>
          <p:cNvPr id="20" name="Picture Placeholder 19">
            <a:extLst>
              <a:ext uri="{FF2B5EF4-FFF2-40B4-BE49-F238E27FC236}">
                <a16:creationId xmlns:a16="http://schemas.microsoft.com/office/drawing/2014/main" id="{618E88B2-D607-4D3C-9519-A591A729DCC9}"/>
              </a:ext>
            </a:extLst>
          </p:cNvPr>
          <p:cNvPicPr>
            <a:picLocks noGrp="1" noChangeAspect="1"/>
          </p:cNvPicPr>
          <p:nvPr>
            <p:ph type="pic" sz="quarter" idx="16"/>
          </p:nvPr>
        </p:nvPicPr>
        <p:blipFill>
          <a:blip r:embed="rId4"/>
          <a:stretch>
            <a:fillRect/>
          </a:stretch>
        </p:blipFill>
        <p:spPr>
          <a:xfrm>
            <a:off x="5027235" y="2774107"/>
            <a:ext cx="1845511" cy="1845511"/>
          </a:xfrm>
        </p:spPr>
      </p:pic>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4873495" y="5068863"/>
            <a:ext cx="2317707" cy="343061"/>
          </a:xfrm>
        </p:spPr>
        <p:txBody>
          <a:bodyPr/>
          <a:lstStyle/>
          <a:p>
            <a:r>
              <a:rPr lang="en-US" dirty="0"/>
              <a:t>SNOOKER BALLS</a:t>
            </a:r>
          </a:p>
        </p:txBody>
      </p:sp>
      <p:pic>
        <p:nvPicPr>
          <p:cNvPr id="17" name="Picture Placeholder 21">
            <a:extLst>
              <a:ext uri="{FF2B5EF4-FFF2-40B4-BE49-F238E27FC236}">
                <a16:creationId xmlns:a16="http://schemas.microsoft.com/office/drawing/2014/main" id="{3190BB92-D70B-74E0-7C61-51124FD70DEC}"/>
              </a:ext>
            </a:extLst>
          </p:cNvPr>
          <p:cNvPicPr>
            <a:picLocks noGrp="1" noChangeAspect="1"/>
          </p:cNvPicPr>
          <p:nvPr>
            <p:ph type="pic" sz="quarter" idx="17"/>
          </p:nvPr>
        </p:nvPicPr>
        <p:blipFill>
          <a:blip r:embed="rId5"/>
          <a:stretch>
            <a:fillRect/>
          </a:stretch>
        </p:blipFill>
        <p:spPr>
          <a:xfrm rot="5400000">
            <a:off x="7446474" y="2785866"/>
            <a:ext cx="1845511" cy="1845509"/>
          </a:xfrm>
        </p:spPr>
      </p:pic>
      <p:sp>
        <p:nvSpPr>
          <p:cNvPr id="10" name="Text Placeholder 9">
            <a:extLst>
              <a:ext uri="{FF2B5EF4-FFF2-40B4-BE49-F238E27FC236}">
                <a16:creationId xmlns:a16="http://schemas.microsoft.com/office/drawing/2014/main" id="{F5F1AEEC-D56B-4D10-B1F5-63AA91152B53}"/>
              </a:ext>
            </a:extLst>
          </p:cNvPr>
          <p:cNvSpPr>
            <a:spLocks noGrp="1"/>
          </p:cNvSpPr>
          <p:nvPr>
            <p:ph type="body" idx="20"/>
          </p:nvPr>
        </p:nvSpPr>
        <p:spPr>
          <a:xfrm>
            <a:off x="7293376" y="5068862"/>
            <a:ext cx="2317706" cy="343061"/>
          </a:xfrm>
        </p:spPr>
        <p:txBody>
          <a:bodyPr/>
          <a:lstStyle/>
          <a:p>
            <a:r>
              <a:rPr lang="en-US" dirty="0"/>
              <a:t>BAGS</a:t>
            </a:r>
          </a:p>
        </p:txBody>
      </p:sp>
      <p:sp>
        <p:nvSpPr>
          <p:cNvPr id="24" name="Footer Placeholder 23">
            <a:extLst>
              <a:ext uri="{FF2B5EF4-FFF2-40B4-BE49-F238E27FC236}">
                <a16:creationId xmlns:a16="http://schemas.microsoft.com/office/drawing/2014/main" id="{918C3C97-444D-4600-8553-B9C4C1F8483B}"/>
              </a:ext>
            </a:extLst>
          </p:cNvPr>
          <p:cNvSpPr>
            <a:spLocks noGrp="1"/>
          </p:cNvSpPr>
          <p:nvPr>
            <p:ph type="ftr" sz="quarter" idx="11"/>
          </p:nvPr>
        </p:nvSpPr>
        <p:spPr>
          <a:xfrm>
            <a:off x="4038600" y="6356350"/>
            <a:ext cx="4114800" cy="365125"/>
          </a:xfrm>
        </p:spPr>
        <p:txBody>
          <a:bodyPr/>
          <a:lstStyle/>
          <a:p>
            <a:r>
              <a:rPr lang="en-US" dirty="0">
                <a:solidFill>
                  <a:schemeClr val="tx1"/>
                </a:solidFill>
                <a:latin typeface="Montserrat Medium" pitchFamily="2" charset="0"/>
              </a:rPr>
              <a:t>DATASET COLLECTION OF COMMON OBJECTS WITHIN CAMPUS</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7</a:t>
            </a:fld>
            <a:endParaRPr lang="en-US" dirty="0"/>
          </a:p>
        </p:txBody>
      </p:sp>
      <p:pic>
        <p:nvPicPr>
          <p:cNvPr id="26" name="Picture Placeholder 21">
            <a:extLst>
              <a:ext uri="{FF2B5EF4-FFF2-40B4-BE49-F238E27FC236}">
                <a16:creationId xmlns:a16="http://schemas.microsoft.com/office/drawing/2014/main" id="{A1F6ADFD-D275-4AF7-9EB9-6AB41E2840DA}"/>
              </a:ext>
            </a:extLst>
          </p:cNvPr>
          <p:cNvPicPr>
            <a:picLocks noChangeAspect="1"/>
          </p:cNvPicPr>
          <p:nvPr/>
        </p:nvPicPr>
        <p:blipFill>
          <a:blip r:embed="rId6"/>
          <a:stretch>
            <a:fillRect/>
          </a:stretch>
        </p:blipFill>
        <p:spPr>
          <a:xfrm>
            <a:off x="9865713" y="2785867"/>
            <a:ext cx="1740930" cy="1845509"/>
          </a:xfrm>
          <a:prstGeom prst="rect">
            <a:avLst/>
          </a:prstGeom>
          <a:solidFill>
            <a:schemeClr val="bg1">
              <a:lumMod val="95000"/>
            </a:schemeClr>
          </a:solidFill>
        </p:spPr>
      </p:pic>
      <p:sp>
        <p:nvSpPr>
          <p:cNvPr id="27" name="Text Placeholder 9">
            <a:extLst>
              <a:ext uri="{FF2B5EF4-FFF2-40B4-BE49-F238E27FC236}">
                <a16:creationId xmlns:a16="http://schemas.microsoft.com/office/drawing/2014/main" id="{B2519F13-24C1-4BF6-A717-BB2B2FC9670B}"/>
              </a:ext>
            </a:extLst>
          </p:cNvPr>
          <p:cNvSpPr txBox="1">
            <a:spLocks/>
          </p:cNvSpPr>
          <p:nvPr/>
        </p:nvSpPr>
        <p:spPr>
          <a:xfrm>
            <a:off x="9713256" y="5083478"/>
            <a:ext cx="2317706" cy="343061"/>
          </a:xfrm>
          <a:prstGeom prst="rect">
            <a:avLst/>
          </a:prstGeom>
        </p:spPr>
        <p:txBody>
          <a:bodyPr vert="horz" lIns="91440" tIns="45720" rIns="91440" bIns="45720" rtlCol="0" anchor="ctr">
            <a:noAutofit/>
          </a:bodyPr>
          <a:lstStyle>
            <a:lvl1pPr marL="0" indent="0" algn="ctr" defTabSz="914400" rtl="0" eaLnBrk="1" latinLnBrk="0" hangingPunct="1">
              <a:lnSpc>
                <a:spcPct val="90000"/>
              </a:lnSpc>
              <a:spcBef>
                <a:spcPts val="1000"/>
              </a:spcBef>
              <a:buFont typeface="Arial" panose="020B0604020202020204" pitchFamily="34" charset="0"/>
              <a:buNone/>
              <a:defRPr lang="en-US" sz="14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GYM EQUIPMENT</a:t>
            </a:r>
          </a:p>
        </p:txBody>
      </p:sp>
    </p:spTree>
    <p:extLst>
      <p:ext uri="{BB962C8B-B14F-4D97-AF65-F5344CB8AC3E}">
        <p14:creationId xmlns:p14="http://schemas.microsoft.com/office/powerpoint/2010/main" val="2619301236"/>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4A2CD4-732A-43E4-BCB9-CBA2055E0AC6}"/>
              </a:ext>
            </a:extLst>
          </p:cNvPr>
          <p:cNvSpPr>
            <a:spLocks noGrp="1"/>
          </p:cNvSpPr>
          <p:nvPr>
            <p:ph type="title"/>
          </p:nvPr>
        </p:nvSpPr>
        <p:spPr>
          <a:xfrm>
            <a:off x="4657724" y="2230009"/>
            <a:ext cx="6696075" cy="550770"/>
          </a:xfrm>
        </p:spPr>
        <p:txBody>
          <a:bodyPr/>
          <a:lstStyle/>
          <a:p>
            <a:r>
              <a:rPr lang="en-US" dirty="0">
                <a:latin typeface="Montserrat ExtraBold" pitchFamily="2" charset="0"/>
              </a:rPr>
              <a:t>Dataset Quality</a:t>
            </a:r>
          </a:p>
        </p:txBody>
      </p:sp>
      <p:sp>
        <p:nvSpPr>
          <p:cNvPr id="3" name="Subtitle 2">
            <a:extLst>
              <a:ext uri="{FF2B5EF4-FFF2-40B4-BE49-F238E27FC236}">
                <a16:creationId xmlns:a16="http://schemas.microsoft.com/office/drawing/2014/main" id="{45FD0450-A909-4CD9-8912-96A19ACEB7CB}"/>
              </a:ext>
            </a:extLst>
          </p:cNvPr>
          <p:cNvSpPr>
            <a:spLocks noGrp="1"/>
          </p:cNvSpPr>
          <p:nvPr>
            <p:ph type="subTitle" idx="1"/>
          </p:nvPr>
        </p:nvSpPr>
        <p:spPr>
          <a:xfrm>
            <a:off x="4657725" y="3195974"/>
            <a:ext cx="6696074" cy="2386738"/>
          </a:xfrm>
        </p:spPr>
        <p:txBody>
          <a:bodyPr/>
          <a:lstStyle/>
          <a:p>
            <a:r>
              <a:rPr lang="en-US" sz="1800" dirty="0">
                <a:latin typeface="Montserrat" pitchFamily="2" charset="0"/>
              </a:rPr>
              <a:t>Datasets must capture diverse objects, scenes and scenarios to ensure robust algorithms. High-resolution images are preferred and a substantial number of images are collected to train and evaluate algorithms reflecting the diversity of university objects. Image processing operations such as transformation, color adjustment, bitwise operations and filtering are applied to the dataset. This multi-disciplinary process helps innovate computer vision and related fields, enabling security, automation and improved understanding of complex environments.</a:t>
            </a:r>
          </a:p>
        </p:txBody>
      </p:sp>
      <p:sp>
        <p:nvSpPr>
          <p:cNvPr id="5" name="Footer Placeholder 4">
            <a:extLst>
              <a:ext uri="{FF2B5EF4-FFF2-40B4-BE49-F238E27FC236}">
                <a16:creationId xmlns:a16="http://schemas.microsoft.com/office/drawing/2014/main" id="{3555A49C-96F4-440D-B89E-A0AE94F70108}"/>
              </a:ext>
            </a:extLst>
          </p:cNvPr>
          <p:cNvSpPr>
            <a:spLocks noGrp="1"/>
          </p:cNvSpPr>
          <p:nvPr>
            <p:ph type="ftr" sz="quarter" idx="11"/>
          </p:nvPr>
        </p:nvSpPr>
        <p:spPr>
          <a:xfrm>
            <a:off x="5300421" y="6356350"/>
            <a:ext cx="3986454" cy="365125"/>
          </a:xfrm>
        </p:spPr>
        <p:txBody>
          <a:bodyPr/>
          <a:lstStyle/>
          <a:p>
            <a:r>
              <a:rPr lang="en-US" dirty="0">
                <a:solidFill>
                  <a:schemeClr val="tx1"/>
                </a:solidFill>
                <a:latin typeface="Montserrat Medium" pitchFamily="2" charset="0"/>
              </a:rPr>
              <a:t>DATASET COLLECTION OF COMMON OBJECTS WITHIN CAMPUS</a:t>
            </a:r>
          </a:p>
        </p:txBody>
      </p:sp>
      <p:sp>
        <p:nvSpPr>
          <p:cNvPr id="6" name="Slide Number Placeholder 5">
            <a:extLst>
              <a:ext uri="{FF2B5EF4-FFF2-40B4-BE49-F238E27FC236}">
                <a16:creationId xmlns:a16="http://schemas.microsoft.com/office/drawing/2014/main" id="{F2A39FA3-9AE3-4689-A469-B7D2DFCCC2D9}"/>
              </a:ext>
            </a:extLst>
          </p:cNvPr>
          <p:cNvSpPr>
            <a:spLocks noGrp="1"/>
          </p:cNvSpPr>
          <p:nvPr>
            <p:ph type="sldNum" sz="quarter" idx="12"/>
          </p:nvPr>
        </p:nvSpPr>
        <p:spPr>
          <a:xfrm>
            <a:off x="9658350" y="6356350"/>
            <a:ext cx="1695450" cy="365125"/>
          </a:xfrm>
        </p:spPr>
        <p:txBody>
          <a:bodyPr/>
          <a:lstStyle/>
          <a:p>
            <a:fld id="{A49DFD55-3C28-40EF-9E31-A92D2E4017FF}" type="slidenum">
              <a:rPr lang="en-US" smtClean="0"/>
              <a:pPr/>
              <a:t>8</a:t>
            </a:fld>
            <a:endParaRPr lang="en-US" dirty="0"/>
          </a:p>
        </p:txBody>
      </p:sp>
    </p:spTree>
    <p:extLst>
      <p:ext uri="{BB962C8B-B14F-4D97-AF65-F5344CB8AC3E}">
        <p14:creationId xmlns:p14="http://schemas.microsoft.com/office/powerpoint/2010/main" val="7443797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7762301-F83A-4BEA-9D11-E6C99FB574A8}"/>
              </a:ext>
            </a:extLst>
          </p:cNvPr>
          <p:cNvSpPr>
            <a:spLocks noGrp="1"/>
          </p:cNvSpPr>
          <p:nvPr>
            <p:ph type="title"/>
          </p:nvPr>
        </p:nvSpPr>
        <p:spPr>
          <a:xfrm>
            <a:off x="838200" y="134303"/>
            <a:ext cx="10515600" cy="1325563"/>
          </a:xfrm>
        </p:spPr>
        <p:txBody>
          <a:bodyPr/>
          <a:lstStyle/>
          <a:p>
            <a:r>
              <a:rPr lang="en-US" dirty="0"/>
              <a:t>FEATURES OF DATASET</a:t>
            </a:r>
          </a:p>
        </p:txBody>
      </p:sp>
      <p:graphicFrame>
        <p:nvGraphicFramePr>
          <p:cNvPr id="33" name="Content Placeholder 3" descr="Timeline Placeholder ">
            <a:extLst>
              <a:ext uri="{FF2B5EF4-FFF2-40B4-BE49-F238E27FC236}">
                <a16:creationId xmlns:a16="http://schemas.microsoft.com/office/drawing/2014/main" id="{7BC1F95D-CCD2-421B-B06B-706699FAAD5D}"/>
              </a:ext>
            </a:extLst>
          </p:cNvPr>
          <p:cNvGraphicFramePr>
            <a:graphicFrameLocks noGrp="1"/>
          </p:cNvGraphicFramePr>
          <p:nvPr>
            <p:ph type="dgm" sz="quarter" idx="15"/>
            <p:extLst>
              <p:ext uri="{D42A27DB-BD31-4B8C-83A1-F6EECF244321}">
                <p14:modId xmlns:p14="http://schemas.microsoft.com/office/powerpoint/2010/main" val="2609926318"/>
              </p:ext>
            </p:extLst>
          </p:nvPr>
        </p:nvGraphicFramePr>
        <p:xfrm>
          <a:off x="838200" y="2111375"/>
          <a:ext cx="10515600" cy="37449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Footer Placeholder 6">
            <a:extLst>
              <a:ext uri="{FF2B5EF4-FFF2-40B4-BE49-F238E27FC236}">
                <a16:creationId xmlns:a16="http://schemas.microsoft.com/office/drawing/2014/main" id="{4E98E6AD-9D37-499C-898E-ED12AC36D31D}"/>
              </a:ext>
            </a:extLst>
          </p:cNvPr>
          <p:cNvSpPr>
            <a:spLocks noGrp="1"/>
          </p:cNvSpPr>
          <p:nvPr>
            <p:ph type="ftr" sz="quarter" idx="11"/>
          </p:nvPr>
        </p:nvSpPr>
        <p:spPr>
          <a:xfrm>
            <a:off x="4038600" y="6356350"/>
            <a:ext cx="4114800" cy="365125"/>
          </a:xfrm>
        </p:spPr>
        <p:txBody>
          <a:bodyPr/>
          <a:lstStyle/>
          <a:p>
            <a:r>
              <a:rPr lang="en-US" dirty="0">
                <a:solidFill>
                  <a:schemeClr val="tx1"/>
                </a:solidFill>
                <a:latin typeface="Montserrat Medium" pitchFamily="2" charset="0"/>
              </a:rPr>
              <a:t>DATASET COLLECTION OF COMMON OBJECTS WITHIN CAMPUS</a:t>
            </a:r>
          </a:p>
        </p:txBody>
      </p:sp>
      <p:sp>
        <p:nvSpPr>
          <p:cNvPr id="8" name="Slide Number Placeholder 7">
            <a:extLst>
              <a:ext uri="{FF2B5EF4-FFF2-40B4-BE49-F238E27FC236}">
                <a16:creationId xmlns:a16="http://schemas.microsoft.com/office/drawing/2014/main" id="{92908AF9-2A07-4B50-BC13-471792106EC8}"/>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Tree>
    <p:extLst>
      <p:ext uri="{BB962C8B-B14F-4D97-AF65-F5344CB8AC3E}">
        <p14:creationId xmlns:p14="http://schemas.microsoft.com/office/powerpoint/2010/main" val="2896385493"/>
      </p:ext>
    </p:extLst>
  </p:cSld>
  <p:clrMapOvr>
    <a:masterClrMapping/>
  </p:clrMapOvr>
  <p:transition spd="slow">
    <p:push dir="u"/>
  </p:transition>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Win32_SL_V2" id="{0E60AB4E-417B-45C1-9301-1C9D3943EB7F}" vid="{199B3929-907A-4692-88BF-6063DC9760F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18A5EB6-E9B8-417D-B09E-03811FBC9BCD}">
  <ds:schemaRefs>
    <ds:schemaRef ds:uri="http://schemas.microsoft.com/sharepoint/v3/contenttype/forms"/>
  </ds:schemaRefs>
</ds:datastoreItem>
</file>

<file path=customXml/itemProps2.xml><?xml version="1.0" encoding="utf-8"?>
<ds:datastoreItem xmlns:ds="http://schemas.openxmlformats.org/officeDocument/2006/customXml" ds:itemID="{EAB34632-EE39-4722-B8A6-C2A6B86CC8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E5CEF65-757A-4D05-90BA-ED40BC2E515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678</Words>
  <Application>Microsoft Office PowerPoint</Application>
  <PresentationFormat>Widescreen</PresentationFormat>
  <Paragraphs>133</Paragraphs>
  <Slides>15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Montserrat</vt:lpstr>
      <vt:lpstr>Montserrat ExtraBold</vt:lpstr>
      <vt:lpstr>Montserrat Medium</vt:lpstr>
      <vt:lpstr>Tenorite</vt:lpstr>
      <vt:lpstr>Custom</vt:lpstr>
      <vt:lpstr>Dataset Collection Of Common Objects Within Campus</vt:lpstr>
      <vt:lpstr>AGENDA</vt:lpstr>
      <vt:lpstr>OVERVIEW</vt:lpstr>
      <vt:lpstr>Motivation and Goals</vt:lpstr>
      <vt:lpstr>Scope of the Collection</vt:lpstr>
      <vt:lpstr>Dataset Description</vt:lpstr>
      <vt:lpstr>DATASET EXAMPLES </vt:lpstr>
      <vt:lpstr>Dataset Quality</vt:lpstr>
      <vt:lpstr>FEATURES OF DATASET</vt:lpstr>
      <vt:lpstr>OUTPUTS</vt:lpstr>
      <vt:lpstr>AREAS OF FOCUS</vt:lpstr>
      <vt:lpstr>Usage and Applications</vt:lpstr>
      <vt:lpstr>Task Distribution</vt:lpstr>
      <vt:lpstr>Contributions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2023-09-05T22:33:03Z</dcterms:created>
  <dcterms:modified xsi:type="dcterms:W3CDTF">2023-09-21T18:27:50Z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